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80" r:id="rId3"/>
    <p:sldId id="285" r:id="rId4"/>
    <p:sldId id="286" r:id="rId5"/>
    <p:sldId id="388" r:id="rId6"/>
    <p:sldId id="389" r:id="rId7"/>
    <p:sldId id="419" r:id="rId9"/>
    <p:sldId id="390" r:id="rId10"/>
    <p:sldId id="391" r:id="rId11"/>
    <p:sldId id="287" r:id="rId12"/>
    <p:sldId id="449" r:id="rId13"/>
    <p:sldId id="476" r:id="rId14"/>
    <p:sldId id="477" r:id="rId15"/>
    <p:sldId id="324" r:id="rId16"/>
    <p:sldId id="325" r:id="rId17"/>
    <p:sldId id="326" r:id="rId18"/>
    <p:sldId id="328" r:id="rId19"/>
    <p:sldId id="330" r:id="rId20"/>
    <p:sldId id="331" r:id="rId21"/>
    <p:sldId id="327" r:id="rId22"/>
    <p:sldId id="300" r:id="rId23"/>
    <p:sldId id="292" r:id="rId24"/>
    <p:sldId id="350" r:id="rId25"/>
    <p:sldId id="332" r:id="rId26"/>
    <p:sldId id="367" r:id="rId27"/>
    <p:sldId id="368" r:id="rId28"/>
    <p:sldId id="369" r:id="rId29"/>
    <p:sldId id="370" r:id="rId30"/>
    <p:sldId id="371" r:id="rId31"/>
    <p:sldId id="351" r:id="rId32"/>
    <p:sldId id="365" r:id="rId33"/>
    <p:sldId id="366" r:id="rId34"/>
    <p:sldId id="381" r:id="rId35"/>
    <p:sldId id="352" r:id="rId36"/>
    <p:sldId id="353" r:id="rId37"/>
    <p:sldId id="354" r:id="rId38"/>
    <p:sldId id="321" r:id="rId39"/>
    <p:sldId id="322" r:id="rId40"/>
    <p:sldId id="283" r:id="rId41"/>
  </p:sldIdLst>
  <p:sldSz cx="9721850" cy="5400675"/>
  <p:notesSz cx="6858000" cy="9144000"/>
  <p:defaultText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a13380-1708-489f-9ca0-f91e29c6436c}">
          <p14:sldIdLst>
            <p14:sldId id="280"/>
            <p14:sldId id="285"/>
            <p14:sldId id="286"/>
            <p14:sldId id="287"/>
            <p14:sldId id="300"/>
            <p14:sldId id="292"/>
            <p14:sldId id="291"/>
            <p14:sldId id="290"/>
            <p14:sldId id="289"/>
            <p14:sldId id="288"/>
            <p14:sldId id="309"/>
            <p14:sldId id="310"/>
            <p14:sldId id="311"/>
            <p14:sldId id="312"/>
            <p14:sldId id="313"/>
            <p14:sldId id="314"/>
            <p14:sldId id="315"/>
            <p14:sldId id="319"/>
            <p14:sldId id="320"/>
            <p14:sldId id="321"/>
            <p14:sldId id="322"/>
            <p14:sldId id="2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207FC"/>
    <a:srgbClr val="FA6E8C"/>
    <a:srgbClr val="9247CB"/>
    <a:srgbClr val="D4B6EB"/>
    <a:srgbClr val="0007A0"/>
    <a:srgbClr val="000373"/>
    <a:srgbClr val="7D80FE"/>
    <a:srgbClr val="B7B8FE"/>
    <a:srgbClr val="8166A3"/>
    <a:srgbClr val="F97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274" autoAdjust="0"/>
    <p:restoredTop sz="88612" autoAdjust="0"/>
  </p:normalViewPr>
  <p:slideViewPr>
    <p:cSldViewPr>
      <p:cViewPr>
        <p:scale>
          <a:sx n="100" d="100"/>
          <a:sy n="100" d="100"/>
        </p:scale>
        <p:origin x="-960" y="-108"/>
      </p:cViewPr>
      <p:guideLst>
        <p:guide orient="horz" pos="1370"/>
        <p:guide pos="306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854EE0-632C-430D-BA2D-1A4CB5DFE0FE}" type="datetimeFigureOut">
              <a:rPr lang="en-US" smtClean="0"/>
            </a:fld>
            <a:endParaRPr lang="en-US"/>
          </a:p>
        </p:txBody>
      </p:sp>
      <p:sp>
        <p:nvSpPr>
          <p:cNvPr id="4" name="Slide Image Placeholder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0DFF9C-E79E-478B-ACDD-8C25F8E4DE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74725" rtl="0" eaLnBrk="1" latinLnBrk="0" hangingPunct="1">
      <a:defRPr sz="1300" kern="1200">
        <a:solidFill>
          <a:schemeClr val="tx1"/>
        </a:solidFill>
        <a:latin typeface="+mn-lt"/>
        <a:ea typeface="+mn-ea"/>
        <a:cs typeface="+mn-cs"/>
      </a:defRPr>
    </a:lvl1pPr>
    <a:lvl2pPr marL="487680" algn="l" defTabSz="974725" rtl="0" eaLnBrk="1" latinLnBrk="0" hangingPunct="1">
      <a:defRPr sz="1300" kern="1200">
        <a:solidFill>
          <a:schemeClr val="tx1"/>
        </a:solidFill>
        <a:latin typeface="+mn-lt"/>
        <a:ea typeface="+mn-ea"/>
        <a:cs typeface="+mn-cs"/>
      </a:defRPr>
    </a:lvl2pPr>
    <a:lvl3pPr marL="974725" algn="l" defTabSz="974725" rtl="0" eaLnBrk="1" latinLnBrk="0" hangingPunct="1">
      <a:defRPr sz="1300" kern="1200">
        <a:solidFill>
          <a:schemeClr val="tx1"/>
        </a:solidFill>
        <a:latin typeface="+mn-lt"/>
        <a:ea typeface="+mn-ea"/>
        <a:cs typeface="+mn-cs"/>
      </a:defRPr>
    </a:lvl3pPr>
    <a:lvl4pPr marL="1462405" algn="l" defTabSz="974725" rtl="0" eaLnBrk="1" latinLnBrk="0" hangingPunct="1">
      <a:defRPr sz="1300" kern="1200">
        <a:solidFill>
          <a:schemeClr val="tx1"/>
        </a:solidFill>
        <a:latin typeface="+mn-lt"/>
        <a:ea typeface="+mn-ea"/>
        <a:cs typeface="+mn-cs"/>
      </a:defRPr>
    </a:lvl4pPr>
    <a:lvl5pPr marL="1950085" algn="l" defTabSz="974725" rtl="0" eaLnBrk="1" latinLnBrk="0" hangingPunct="1">
      <a:defRPr sz="1300" kern="1200">
        <a:solidFill>
          <a:schemeClr val="tx1"/>
        </a:solidFill>
        <a:latin typeface="+mn-lt"/>
        <a:ea typeface="+mn-ea"/>
        <a:cs typeface="+mn-cs"/>
      </a:defRPr>
    </a:lvl5pPr>
    <a:lvl6pPr marL="2437130" algn="l" defTabSz="974725" rtl="0" eaLnBrk="1" latinLnBrk="0" hangingPunct="1">
      <a:defRPr sz="1300" kern="1200">
        <a:solidFill>
          <a:schemeClr val="tx1"/>
        </a:solidFill>
        <a:latin typeface="+mn-lt"/>
        <a:ea typeface="+mn-ea"/>
        <a:cs typeface="+mn-cs"/>
      </a:defRPr>
    </a:lvl6pPr>
    <a:lvl7pPr marL="2924810" algn="l" defTabSz="974725" rtl="0" eaLnBrk="1" latinLnBrk="0" hangingPunct="1">
      <a:defRPr sz="1300" kern="1200">
        <a:solidFill>
          <a:schemeClr val="tx1"/>
        </a:solidFill>
        <a:latin typeface="+mn-lt"/>
        <a:ea typeface="+mn-ea"/>
        <a:cs typeface="+mn-cs"/>
      </a:defRPr>
    </a:lvl7pPr>
    <a:lvl8pPr marL="3411855" algn="l" defTabSz="974725" rtl="0" eaLnBrk="1" latinLnBrk="0" hangingPunct="1">
      <a:defRPr sz="1300" kern="1200">
        <a:solidFill>
          <a:schemeClr val="tx1"/>
        </a:solidFill>
        <a:latin typeface="+mn-lt"/>
        <a:ea typeface="+mn-ea"/>
        <a:cs typeface="+mn-cs"/>
      </a:defRPr>
    </a:lvl8pPr>
    <a:lvl9pPr marL="3899535" algn="l" defTabSz="97472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F0DFF9C-E79E-478B-ACDD-8C25F8E4DE9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hyperlink" Target="mailto:asiapacificsales@cignex.com" TargetMode="External"/><Relationship Id="rId8" Type="http://schemas.openxmlformats.org/officeDocument/2006/relationships/hyperlink" Target="mailto:emeasales@cignex.com" TargetMode="External"/><Relationship Id="rId7" Type="http://schemas.openxmlformats.org/officeDocument/2006/relationships/hyperlink" Target="mailto:americasales@cignex.com"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hyperlink" Target="http://www.cignex.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jpeg"/><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677712"/>
            <a:ext cx="9721850" cy="1157644"/>
          </a:xfrm>
          <a:prstGeom prst="rect">
            <a:avLst/>
          </a:prstGeom>
        </p:spPr>
        <p:txBody>
          <a:bodyPr/>
          <a:lstStyle>
            <a:lvl1pPr algn="ctr">
              <a:defRPr sz="2600">
                <a:solidFill>
                  <a:srgbClr val="0070C0"/>
                </a:solidFill>
                <a:latin typeface="Cambria" pitchFamily="18" charset="0"/>
              </a:defRPr>
            </a:lvl1pPr>
          </a:lstStyle>
          <a:p>
            <a:r>
              <a:rPr lang="en-IN" dirty="0" smtClean="0"/>
              <a:t>Click To Add Title</a:t>
            </a:r>
            <a:endParaRPr lang="en-IN" dirty="0"/>
          </a:p>
        </p:txBody>
      </p:sp>
      <p:sp>
        <p:nvSpPr>
          <p:cNvPr id="3" name="Subtitle 2"/>
          <p:cNvSpPr>
            <a:spLocks noGrp="1"/>
          </p:cNvSpPr>
          <p:nvPr>
            <p:ph type="subTitle" idx="1" hasCustomPrompt="1"/>
          </p:nvPr>
        </p:nvSpPr>
        <p:spPr>
          <a:xfrm>
            <a:off x="1251389" y="2844353"/>
            <a:ext cx="7219073" cy="1380173"/>
          </a:xfrm>
          <a:prstGeom prst="rect">
            <a:avLst/>
          </a:prstGeom>
        </p:spPr>
        <p:txBody>
          <a:bodyPr>
            <a:normAutofit/>
          </a:bodyPr>
          <a:lstStyle>
            <a:lvl1pPr marL="0" indent="0" algn="ctr">
              <a:buNone/>
              <a:defRPr sz="2000">
                <a:solidFill>
                  <a:schemeClr val="tx1">
                    <a:lumMod val="65000"/>
                    <a:lumOff val="35000"/>
                  </a:schemeClr>
                </a:solidFill>
                <a:latin typeface="Cambria" pitchFamily="18" charset="0"/>
              </a:defRPr>
            </a:lvl1pPr>
            <a:lvl2pPr marL="487680" indent="0" algn="ctr">
              <a:buNone/>
              <a:defRPr>
                <a:solidFill>
                  <a:schemeClr val="tx1">
                    <a:tint val="75000"/>
                  </a:schemeClr>
                </a:solidFill>
              </a:defRPr>
            </a:lvl2pPr>
            <a:lvl3pPr marL="974725" indent="0" algn="ctr">
              <a:buNone/>
              <a:defRPr>
                <a:solidFill>
                  <a:schemeClr val="tx1">
                    <a:tint val="75000"/>
                  </a:schemeClr>
                </a:solidFill>
              </a:defRPr>
            </a:lvl3pPr>
            <a:lvl4pPr marL="1462405" indent="0" algn="ctr">
              <a:buNone/>
              <a:defRPr>
                <a:solidFill>
                  <a:schemeClr val="tx1">
                    <a:tint val="75000"/>
                  </a:schemeClr>
                </a:solidFill>
              </a:defRPr>
            </a:lvl4pPr>
            <a:lvl5pPr marL="1950085" indent="0" algn="ctr">
              <a:buNone/>
              <a:defRPr>
                <a:solidFill>
                  <a:schemeClr val="tx1">
                    <a:tint val="75000"/>
                  </a:schemeClr>
                </a:solidFill>
              </a:defRPr>
            </a:lvl5pPr>
            <a:lvl6pPr marL="2437130" indent="0" algn="ctr">
              <a:buNone/>
              <a:defRPr>
                <a:solidFill>
                  <a:schemeClr val="tx1">
                    <a:tint val="75000"/>
                  </a:schemeClr>
                </a:solidFill>
              </a:defRPr>
            </a:lvl6pPr>
            <a:lvl7pPr marL="2924810" indent="0" algn="ctr">
              <a:buNone/>
              <a:defRPr>
                <a:solidFill>
                  <a:schemeClr val="tx1">
                    <a:tint val="75000"/>
                  </a:schemeClr>
                </a:solidFill>
              </a:defRPr>
            </a:lvl7pPr>
            <a:lvl8pPr marL="3411855" indent="0" algn="ctr">
              <a:buNone/>
              <a:defRPr>
                <a:solidFill>
                  <a:schemeClr val="tx1">
                    <a:tint val="75000"/>
                  </a:schemeClr>
                </a:solidFill>
              </a:defRPr>
            </a:lvl8pPr>
            <a:lvl9pPr marL="3899535" indent="0" algn="ctr">
              <a:buNone/>
              <a:defRPr>
                <a:solidFill>
                  <a:schemeClr val="tx1">
                    <a:tint val="75000"/>
                  </a:schemeClr>
                </a:solidFill>
              </a:defRPr>
            </a:lvl9pPr>
          </a:lstStyle>
          <a:p>
            <a:r>
              <a:rPr lang="en-IN" dirty="0" smtClean="0"/>
              <a:t>Click To Add Subtitle</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900137"/>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180406" y="612105"/>
            <a:ext cx="9055354" cy="4272502"/>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7048341" y="600075"/>
            <a:ext cx="2187416" cy="4500563"/>
          </a:xfrm>
          <a:prstGeom prst="rect">
            <a:avLst/>
          </a:prstGeom>
        </p:spPr>
        <p:txBody>
          <a:bodyPr vert="eaVert"/>
          <a:lstStyle/>
          <a:p>
            <a:r>
              <a:rPr lang="en-IN" dirty="0" smtClean="0"/>
              <a:t>Click To Add Title</a:t>
            </a:r>
            <a:endParaRPr lang="en-IN" dirty="0"/>
          </a:p>
        </p:txBody>
      </p:sp>
      <p:sp>
        <p:nvSpPr>
          <p:cNvPr id="3" name="Vertical Text Placeholder 2"/>
          <p:cNvSpPr>
            <a:spLocks noGrp="1"/>
          </p:cNvSpPr>
          <p:nvPr>
            <p:ph type="body" orient="vert" idx="1"/>
          </p:nvPr>
        </p:nvSpPr>
        <p:spPr>
          <a:xfrm>
            <a:off x="486092" y="660083"/>
            <a:ext cx="6400218" cy="4440555"/>
          </a:xfrm>
          <a:prstGeom prst="rect">
            <a:avLst/>
          </a:prstGeom>
          <a:noFill/>
          <a:ln w="9525">
            <a:noFill/>
            <a:miter lim="800000"/>
          </a:ln>
        </p:spPr>
        <p:txBody>
          <a:bodyPr vert="vert"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hasCustomPrompt="1"/>
          </p:nvPr>
        </p:nvSpPr>
        <p:spPr>
          <a:xfrm>
            <a:off x="1274305" y="960120"/>
            <a:ext cx="8007024" cy="3780473"/>
          </a:xfrm>
          <a:prstGeom prst="rect">
            <a:avLst/>
          </a:prstGeom>
          <a:noFill/>
          <a:ln w="9525">
            <a:noFill/>
            <a:miter lim="800000"/>
          </a:ln>
        </p:spPr>
        <p:txBody>
          <a:bodyPr vert="horz" wrap="square" lIns="97489" tIns="48744" rIns="97489" bIns="48744" numCol="1" anchor="t" anchorCtr="0" compatLnSpc="1">
            <a:normAutofit/>
          </a:bodyPr>
          <a:lstStyle>
            <a:lvl1pPr>
              <a:defRPr lang="en-US" sz="2200" noProof="0" dirty="0" smtClean="0">
                <a:solidFill>
                  <a:schemeClr val="tx1">
                    <a:lumMod val="65000"/>
                    <a:lumOff val="35000"/>
                  </a:schemeClr>
                </a:solidFill>
              </a:defRPr>
            </a:lvl1pPr>
          </a:lstStyle>
          <a:p>
            <a:pPr lvl="0">
              <a:buClr>
                <a:srgbClr val="0070C0"/>
              </a:buClr>
            </a:pPr>
            <a:r>
              <a:rPr lang="en-US" noProof="0" dirty="0" smtClean="0"/>
              <a:t>Click icon to add chart</a:t>
            </a:r>
            <a:endParaRPr lang="en-US" noProof="0" dirty="0" smtClean="0"/>
          </a:p>
        </p:txBody>
      </p:sp>
      <p:sp>
        <p:nvSpPr>
          <p:cNvPr id="5" name="Slide Number Placeholder 5"/>
          <p:cNvSpPr>
            <a:spLocks noGrp="1"/>
          </p:cNvSpPr>
          <p:nvPr>
            <p:ph type="sldNum" sz="quarter" idx="12"/>
          </p:nvPr>
        </p:nvSpPr>
        <p:spPr>
          <a:xfrm>
            <a:off x="9073729" y="5218153"/>
            <a:ext cx="572172" cy="242529"/>
          </a:xfrm>
        </p:spPr>
        <p:txBody>
          <a:bodyPr/>
          <a:lstStyle>
            <a:lvl1pPr>
              <a:defRPr/>
            </a:lvl1pPr>
          </a:lstStyle>
          <a:p>
            <a:fld id="{03C13E15-D76E-47D2-A437-8D7DCC286E0B}" type="slidenum">
              <a:rPr lang="en-IN" smtClean="0"/>
            </a:fld>
            <a:endParaRPr lang="en-IN"/>
          </a:p>
        </p:txBody>
      </p:sp>
      <p:sp>
        <p:nvSpPr>
          <p:cNvPr id="6" name="Slide Number Placeholder 5"/>
          <p:cNvSpPr txBox="1"/>
          <p:nvPr userDrawn="1"/>
        </p:nvSpPr>
        <p:spPr>
          <a:xfrm>
            <a:off x="52754" y="5117205"/>
            <a:ext cx="572172" cy="242529"/>
          </a:xfrm>
          <a:prstGeom prst="rect">
            <a:avLst/>
          </a:prstGeom>
        </p:spPr>
        <p:txBody>
          <a:bodyPr vert="horz" lIns="97489" tIns="48744" rIns="97489" bIns="48744" rtlCol="0" anchor="ctr"/>
          <a:lstStyle>
            <a:defPPr>
              <a:defRPr lang="en-US"/>
            </a:defPPr>
            <a:lvl1pPr marL="0" algn="l" defTabSz="974725" rtl="0" eaLnBrk="1" fontAlgn="auto" latinLnBrk="0" hangingPunct="1">
              <a:spcBef>
                <a:spcPts val="0"/>
              </a:spcBef>
              <a:spcAft>
                <a:spcPts val="0"/>
              </a:spcAft>
              <a:defRPr sz="1300" kern="1200">
                <a:solidFill>
                  <a:schemeClr val="tx1">
                    <a:lumMod val="75000"/>
                    <a:lumOff val="25000"/>
                  </a:schemeClr>
                </a:solidFill>
                <a:latin typeface="+mj-lt"/>
                <a:ea typeface="+mn-ea"/>
                <a:cs typeface="Arial" pitchFamily="34" charset="0"/>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a:lstStyle>
          <a:p>
            <a:fld id="{03C13E15-D76E-47D2-A437-8D7DCC286E0B}" type="slidenum">
              <a:rPr lang="en-IN" smtClean="0"/>
            </a:fld>
            <a:endParaRPr lang="en-IN"/>
          </a:p>
        </p:txBody>
      </p:sp>
      <p:sp>
        <p:nvSpPr>
          <p:cNvPr id="7"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ree 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
        <p:nvSpPr>
          <p:cNvPr id="3" name="Content Placeholder 2"/>
          <p:cNvSpPr>
            <a:spLocks noGrp="1"/>
          </p:cNvSpPr>
          <p:nvPr>
            <p:ph sz="half" idx="1"/>
          </p:nvPr>
        </p:nvSpPr>
        <p:spPr>
          <a:xfrm>
            <a:off x="486094" y="660083"/>
            <a:ext cx="4293817"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Content Placeholder 3"/>
          <p:cNvSpPr>
            <a:spLocks noGrp="1"/>
          </p:cNvSpPr>
          <p:nvPr>
            <p:ph sz="half" idx="2"/>
          </p:nvPr>
        </p:nvSpPr>
        <p:spPr>
          <a:xfrm>
            <a:off x="4941941" y="660083"/>
            <a:ext cx="4293817" cy="2096514"/>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6"/>
          <p:cNvSpPr>
            <a:spLocks noGrp="1"/>
          </p:cNvSpPr>
          <p:nvPr>
            <p:ph type="sldNum" sz="quarter" idx="12"/>
          </p:nvPr>
        </p:nvSpPr>
        <p:spPr/>
        <p:txBody>
          <a:bodyPr/>
          <a:lstStyle/>
          <a:p>
            <a:fld id="{03C13E15-D76E-47D2-A437-8D7DCC286E0B}" type="slidenum">
              <a:rPr lang="en-IN" smtClean="0"/>
            </a:fld>
            <a:endParaRPr lang="en-IN" dirty="0"/>
          </a:p>
        </p:txBody>
      </p:sp>
      <p:sp>
        <p:nvSpPr>
          <p:cNvPr id="8" name="Content Placeholder 3"/>
          <p:cNvSpPr>
            <a:spLocks noGrp="1"/>
          </p:cNvSpPr>
          <p:nvPr>
            <p:ph sz="half" idx="13"/>
          </p:nvPr>
        </p:nvSpPr>
        <p:spPr>
          <a:xfrm>
            <a:off x="4936878" y="2869111"/>
            <a:ext cx="4293817" cy="2231528"/>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567108" y="780097"/>
            <a:ext cx="8830680" cy="1380173"/>
          </a:xfrm>
          <a:prstGeom prst="rect">
            <a:avLst/>
          </a:prstGeom>
        </p:spPr>
        <p:txBody>
          <a:bodyPr/>
          <a:lstStyle>
            <a:lvl1pPr marL="0" indent="0">
              <a:buNone/>
              <a:defRPr sz="2200">
                <a:solidFill>
                  <a:schemeClr val="tx1"/>
                </a:solidFill>
              </a:defRPr>
            </a:lvl1pPr>
            <a:lvl2pPr>
              <a:defRPr/>
            </a:lvl2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a:xfrm>
            <a:off x="52754" y="5117205"/>
            <a:ext cx="572172" cy="242529"/>
          </a:xfrm>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54006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bwMode="auto">
          <a:xfrm>
            <a:off x="0" y="0"/>
            <a:ext cx="9721850" cy="5400675"/>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wrap="none" lIns="97489" tIns="48744" rIns="97489" bIns="48744" rtlCol="0" anchor="ctr"/>
          <a:lstStyle/>
          <a:p>
            <a:pPr algn="ctr"/>
            <a:endParaRPr lang="en-US" sz="1700" dirty="0" smtClean="0">
              <a:solidFill>
                <a:prstClr val="white"/>
              </a:solidFill>
              <a:latin typeface="Cambria" pitchFamily="18" charset="0"/>
              <a:cs typeface="Arial" pitchFamily="34" charset="0"/>
            </a:endParaRPr>
          </a:p>
        </p:txBody>
      </p:sp>
      <p:sp>
        <p:nvSpPr>
          <p:cNvPr id="5" name="Rectangle 4"/>
          <p:cNvSpPr/>
          <p:nvPr userDrawn="1"/>
        </p:nvSpPr>
        <p:spPr bwMode="auto">
          <a:xfrm>
            <a:off x="0" y="2916361"/>
            <a:ext cx="9721850" cy="1152128"/>
          </a:xfrm>
          <a:prstGeom prst="rect">
            <a:avLst/>
          </a:prstGeom>
          <a:solidFill>
            <a:schemeClr val="bg1">
              <a:lumMod val="95000"/>
            </a:schemeClr>
          </a:solidFill>
          <a:ln>
            <a:solidFill>
              <a:schemeClr val="bg1"/>
            </a:solidFill>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7" name="TextBox 6"/>
          <p:cNvSpPr txBox="1"/>
          <p:nvPr userDrawn="1"/>
        </p:nvSpPr>
        <p:spPr>
          <a:xfrm>
            <a:off x="3478680" y="396081"/>
            <a:ext cx="2725618" cy="769441"/>
          </a:xfrm>
          <a:prstGeom prst="rect">
            <a:avLst/>
          </a:prstGeom>
          <a:noFill/>
        </p:spPr>
        <p:txBody>
          <a:bodyPr wrap="none" rtlCol="0">
            <a:spAutoFit/>
          </a:bodyPr>
          <a:lstStyle/>
          <a:p>
            <a:r>
              <a:rPr lang="en-US" sz="4400" dirty="0" smtClean="0">
                <a:solidFill>
                  <a:schemeClr val="tx1">
                    <a:lumMod val="65000"/>
                    <a:lumOff val="35000"/>
                  </a:schemeClr>
                </a:solidFill>
                <a:latin typeface="Cambria" pitchFamily="18" charset="0"/>
              </a:rPr>
              <a:t>Thank you</a:t>
            </a:r>
            <a:endParaRPr lang="en-US" sz="4400" dirty="0">
              <a:solidFill>
                <a:schemeClr val="tx1">
                  <a:lumMod val="65000"/>
                  <a:lumOff val="35000"/>
                </a:schemeClr>
              </a:solidFill>
              <a:latin typeface="Cambria" pitchFamily="18" charset="0"/>
            </a:endParaRPr>
          </a:p>
        </p:txBody>
      </p:sp>
      <p:sp>
        <p:nvSpPr>
          <p:cNvPr id="8" name="TextBox 7"/>
          <p:cNvSpPr txBox="1"/>
          <p:nvPr userDrawn="1"/>
        </p:nvSpPr>
        <p:spPr>
          <a:xfrm>
            <a:off x="2460688" y="4921644"/>
            <a:ext cx="2529988"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facebook.com/</a:t>
            </a:r>
            <a:r>
              <a:rPr lang="en-US" sz="1200" dirty="0" err="1">
                <a:solidFill>
                  <a:schemeClr val="tx1">
                    <a:lumMod val="50000"/>
                    <a:lumOff val="50000"/>
                  </a:schemeClr>
                </a:solidFill>
                <a:latin typeface="Cambria" pitchFamily="18" charset="0"/>
              </a:rPr>
              <a:t>CIGNEXTechnologies</a:t>
            </a:r>
            <a:endParaRPr lang="en-US" sz="1200" dirty="0">
              <a:solidFill>
                <a:schemeClr val="tx1">
                  <a:lumMod val="50000"/>
                  <a:lumOff val="50000"/>
                </a:schemeClr>
              </a:solidFill>
              <a:latin typeface="Cambria" pitchFamily="18" charset="0"/>
            </a:endParaRPr>
          </a:p>
        </p:txBody>
      </p:sp>
      <p:pic>
        <p:nvPicPr>
          <p:cNvPr id="9" name="Picture 2" descr="C:\Users\ajith.kumar\Downloads\1410796096_facebook-128.png"/>
          <p:cNvPicPr>
            <a:picLocks noChangeAspect="1" noChangeArrowheads="1"/>
          </p:cNvPicPr>
          <p:nvPr userDrawn="1"/>
        </p:nvPicPr>
        <p:blipFill>
          <a:blip r:embed="rId2" cstate="screen">
            <a:duotone>
              <a:schemeClr val="bg2">
                <a:shade val="45000"/>
                <a:satMod val="135000"/>
              </a:schemeClr>
              <a:prstClr val="white"/>
            </a:duotone>
          </a:blip>
          <a:srcRect/>
          <a:stretch>
            <a:fillRect/>
          </a:stretch>
        </p:blipFill>
        <p:spPr bwMode="auto">
          <a:xfrm>
            <a:off x="217274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7505243" y="4921644"/>
            <a:ext cx="1924245"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youtube.com/</a:t>
            </a:r>
            <a:r>
              <a:rPr lang="en-US" sz="1200" dirty="0" err="1">
                <a:solidFill>
                  <a:schemeClr val="tx1">
                    <a:lumMod val="50000"/>
                    <a:lumOff val="50000"/>
                  </a:schemeClr>
                </a:solidFill>
                <a:latin typeface="Cambria" pitchFamily="18" charset="0"/>
              </a:rPr>
              <a:t>cignexglobal</a:t>
            </a:r>
            <a:endParaRPr lang="en-US" sz="1200" dirty="0">
              <a:solidFill>
                <a:schemeClr val="tx1">
                  <a:lumMod val="50000"/>
                  <a:lumOff val="50000"/>
                </a:schemeClr>
              </a:solidFill>
              <a:latin typeface="Cambria" pitchFamily="18" charset="0"/>
            </a:endParaRPr>
          </a:p>
        </p:txBody>
      </p:sp>
      <p:pic>
        <p:nvPicPr>
          <p:cNvPr id="11" name="Picture 3" descr="C:\Users\ajith.kumar\Downloads\1410796110_youtube-128.png"/>
          <p:cNvPicPr>
            <a:picLocks noChangeAspect="1" noChangeArrowheads="1"/>
          </p:cNvPicPr>
          <p:nvPr userDrawn="1"/>
        </p:nvPicPr>
        <p:blipFill>
          <a:blip r:embed="rId3" cstate="screen">
            <a:duotone>
              <a:schemeClr val="bg2">
                <a:shade val="45000"/>
                <a:satMod val="135000"/>
              </a:schemeClr>
              <a:prstClr val="white"/>
            </a:duotone>
          </a:blip>
          <a:srcRect/>
          <a:stretch>
            <a:fillRect/>
          </a:stretch>
        </p:blipFill>
        <p:spPr bwMode="auto">
          <a:xfrm>
            <a:off x="7217297" y="4932671"/>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5533918" y="4921644"/>
            <a:ext cx="1428083"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twitter.com/</a:t>
            </a:r>
            <a:r>
              <a:rPr lang="en-US" sz="1200" dirty="0" err="1">
                <a:solidFill>
                  <a:schemeClr val="tx1">
                    <a:lumMod val="50000"/>
                    <a:lumOff val="50000"/>
                  </a:schemeClr>
                </a:solidFill>
                <a:latin typeface="Cambria" pitchFamily="18" charset="0"/>
              </a:rPr>
              <a:t>cignex</a:t>
            </a:r>
            <a:endParaRPr lang="en-US" sz="1200" dirty="0">
              <a:solidFill>
                <a:schemeClr val="tx1">
                  <a:lumMod val="50000"/>
                  <a:lumOff val="50000"/>
                </a:schemeClr>
              </a:solidFill>
              <a:latin typeface="Cambria" pitchFamily="18" charset="0"/>
            </a:endParaRPr>
          </a:p>
        </p:txBody>
      </p:sp>
      <p:pic>
        <p:nvPicPr>
          <p:cNvPr id="14" name="Picture 4" descr="C:\Users\ajith.kumar\Downloads\1410796101_twitter-128.png"/>
          <p:cNvPicPr>
            <a:picLocks noChangeAspect="1" noChangeArrowheads="1"/>
          </p:cNvPicPr>
          <p:nvPr userDrawn="1"/>
        </p:nvPicPr>
        <p:blipFill>
          <a:blip r:embed="rId4" cstate="screen">
            <a:duotone>
              <a:schemeClr val="bg2">
                <a:shade val="45000"/>
                <a:satMod val="135000"/>
              </a:schemeClr>
              <a:prstClr val="white"/>
            </a:duotone>
          </a:blip>
          <a:srcRect/>
          <a:stretch>
            <a:fillRect/>
          </a:stretch>
        </p:blipFill>
        <p:spPr bwMode="auto">
          <a:xfrm>
            <a:off x="5245972" y="4910697"/>
            <a:ext cx="287946" cy="2879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26965" y="4921644"/>
            <a:ext cx="1290481" cy="276999"/>
          </a:xfrm>
          <a:prstGeom prst="rect">
            <a:avLst/>
          </a:prstGeom>
          <a:noFill/>
        </p:spPr>
        <p:txBody>
          <a:bodyPr wrap="none" rtlCol="0">
            <a:spAutoFit/>
          </a:bodyPr>
          <a:lstStyle/>
          <a:p>
            <a:r>
              <a:rPr lang="en-US" sz="1200" dirty="0">
                <a:solidFill>
                  <a:schemeClr val="tx1">
                    <a:lumMod val="50000"/>
                    <a:lumOff val="50000"/>
                  </a:schemeClr>
                </a:solidFill>
                <a:latin typeface="Cambria" pitchFamily="18" charset="0"/>
              </a:rPr>
              <a:t>www.cignex.com</a:t>
            </a:r>
            <a:endParaRPr lang="en-US" sz="1200" dirty="0">
              <a:solidFill>
                <a:schemeClr val="tx1">
                  <a:lumMod val="50000"/>
                  <a:lumOff val="50000"/>
                </a:schemeClr>
              </a:solidFill>
              <a:latin typeface="Cambria" pitchFamily="18" charset="0"/>
            </a:endParaRPr>
          </a:p>
        </p:txBody>
      </p:sp>
      <p:pic>
        <p:nvPicPr>
          <p:cNvPr id="16" name="Picture 15"/>
          <p:cNvPicPr>
            <a:picLocks noChangeAspect="1"/>
          </p:cNvPicPr>
          <p:nvPr userDrawn="1"/>
        </p:nvPicPr>
        <p:blipFill>
          <a:blip r:embed="rId5" cstate="screen">
            <a:duotone>
              <a:schemeClr val="bg2">
                <a:shade val="45000"/>
                <a:satMod val="135000"/>
              </a:schemeClr>
              <a:prstClr val="white"/>
            </a:duotone>
          </a:blip>
          <a:stretch>
            <a:fillRect/>
          </a:stretch>
        </p:blipFill>
        <p:spPr>
          <a:xfrm>
            <a:off x="332765" y="4910697"/>
            <a:ext cx="287946" cy="287946"/>
          </a:xfrm>
          <a:prstGeom prst="rect">
            <a:avLst/>
          </a:prstGeom>
        </p:spPr>
      </p:pic>
      <p:cxnSp>
        <p:nvCxnSpPr>
          <p:cNvPr id="17" name="Straight Connector 16"/>
          <p:cNvCxnSpPr/>
          <p:nvPr userDrawn="1"/>
        </p:nvCxnSpPr>
        <p:spPr>
          <a:xfrm>
            <a:off x="180405" y="4788569"/>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5" descr="D:\0000-CIGNEX_DATA\CIGNEX-Logo\01-CIGNEX-New-Logo-01-10-2013\CIGNEX-Datamatics-logo.png"/>
          <p:cNvPicPr>
            <a:picLocks noChangeAspect="1" noChangeArrowheads="1"/>
          </p:cNvPicPr>
          <p:nvPr userDrawn="1"/>
        </p:nvPicPr>
        <p:blipFill>
          <a:blip r:embed="rId6"/>
          <a:srcRect/>
          <a:stretch>
            <a:fillRect/>
          </a:stretch>
        </p:blipFill>
        <p:spPr bwMode="auto">
          <a:xfrm>
            <a:off x="3493207" y="1303595"/>
            <a:ext cx="2735436" cy="82752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userDrawn="1"/>
        </p:nvCxnSpPr>
        <p:spPr>
          <a:xfrm>
            <a:off x="180405" y="1165522"/>
            <a:ext cx="92490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8397" y="2988369"/>
            <a:ext cx="9505056" cy="923330"/>
          </a:xfrm>
          <a:prstGeom prst="rect">
            <a:avLst/>
          </a:prstGeom>
          <a:noFill/>
        </p:spPr>
        <p:txBody>
          <a:bodyPr wrap="square" rtlCol="0">
            <a:spAutoFit/>
          </a:bodyPr>
          <a:lstStyle/>
          <a:p>
            <a:pPr algn="ctr"/>
            <a:r>
              <a:rPr lang="en-US" sz="2000" b="1" dirty="0" smtClean="0">
                <a:solidFill>
                  <a:schemeClr val="tx1">
                    <a:lumMod val="65000"/>
                    <a:lumOff val="35000"/>
                  </a:schemeClr>
                </a:solidFill>
                <a:latin typeface="Cambria" pitchFamily="18" charset="0"/>
              </a:rPr>
              <a:t>Contact Us</a:t>
            </a:r>
            <a:br>
              <a:rPr lang="en-US" sz="2000" b="1" dirty="0" smtClean="0">
                <a:solidFill>
                  <a:schemeClr val="tx1">
                    <a:lumMod val="65000"/>
                    <a:lumOff val="35000"/>
                  </a:schemeClr>
                </a:solidFill>
                <a:latin typeface="Cambria" pitchFamily="18" charset="0"/>
              </a:rPr>
            </a:br>
            <a:endParaRPr lang="en-US" sz="2000" b="1" dirty="0" smtClean="0">
              <a:solidFill>
                <a:schemeClr val="tx1">
                  <a:lumMod val="65000"/>
                  <a:lumOff val="35000"/>
                </a:schemeClr>
              </a:solidFill>
              <a:latin typeface="Cambria" pitchFamily="18" charset="0"/>
            </a:endParaRPr>
          </a:p>
          <a:p>
            <a:pPr algn="ctr"/>
            <a:r>
              <a:rPr lang="en-US" sz="1400" dirty="0" smtClean="0">
                <a:solidFill>
                  <a:schemeClr val="tx1">
                    <a:lumMod val="50000"/>
                    <a:lumOff val="50000"/>
                  </a:schemeClr>
                </a:solidFill>
                <a:latin typeface="Cambria" pitchFamily="18" charset="0"/>
              </a:rPr>
              <a:t>Americas: </a:t>
            </a:r>
            <a:r>
              <a:rPr lang="en-US" sz="1400" dirty="0" smtClean="0">
                <a:solidFill>
                  <a:schemeClr val="tx1">
                    <a:lumMod val="50000"/>
                    <a:lumOff val="50000"/>
                  </a:schemeClr>
                </a:solidFill>
                <a:latin typeface="Cambria" pitchFamily="18" charset="0"/>
                <a:hlinkClick r:id="rId7"/>
              </a:rPr>
              <a:t>americasales@cignex.com</a:t>
            </a:r>
            <a:r>
              <a:rPr lang="en-US" sz="1400" dirty="0" smtClean="0">
                <a:solidFill>
                  <a:schemeClr val="tx1">
                    <a:lumMod val="50000"/>
                    <a:lumOff val="50000"/>
                  </a:schemeClr>
                </a:solidFill>
                <a:latin typeface="Cambria" pitchFamily="18" charset="0"/>
              </a:rPr>
              <a:t>    |    EMEA – </a:t>
            </a:r>
            <a:r>
              <a:rPr lang="en-US" sz="1400" dirty="0" smtClean="0">
                <a:solidFill>
                  <a:schemeClr val="tx1">
                    <a:lumMod val="50000"/>
                    <a:lumOff val="50000"/>
                  </a:schemeClr>
                </a:solidFill>
                <a:latin typeface="Cambria" pitchFamily="18" charset="0"/>
                <a:hlinkClick r:id="rId8"/>
              </a:rPr>
              <a:t>emeasales@cignex.com</a:t>
            </a:r>
            <a:r>
              <a:rPr lang="en-US" sz="1400" dirty="0" smtClean="0">
                <a:solidFill>
                  <a:schemeClr val="tx1">
                    <a:lumMod val="50000"/>
                    <a:lumOff val="50000"/>
                  </a:schemeClr>
                </a:solidFill>
                <a:latin typeface="Cambria" pitchFamily="18" charset="0"/>
              </a:rPr>
              <a:t>    |    APJ – </a:t>
            </a:r>
            <a:r>
              <a:rPr lang="en-US" sz="1400" dirty="0" smtClean="0">
                <a:solidFill>
                  <a:schemeClr val="tx1">
                    <a:lumMod val="50000"/>
                    <a:lumOff val="50000"/>
                  </a:schemeClr>
                </a:solidFill>
                <a:latin typeface="Cambria" pitchFamily="18" charset="0"/>
                <a:hlinkClick r:id="rId9"/>
              </a:rPr>
              <a:t>asiapacificsales@cignex.com</a:t>
            </a:r>
            <a:endParaRPr lang="en-IN" dirty="0">
              <a:latin typeface="Cambria" pitchFamily="18" charset="0"/>
            </a:endParaRPr>
          </a:p>
        </p:txBody>
      </p:sp>
      <p:sp>
        <p:nvSpPr>
          <p:cNvPr id="21" name="TextBox 20"/>
          <p:cNvSpPr txBox="1"/>
          <p:nvPr userDrawn="1"/>
        </p:nvSpPr>
        <p:spPr>
          <a:xfrm>
            <a:off x="3468861" y="2268289"/>
            <a:ext cx="2904231" cy="523220"/>
          </a:xfrm>
          <a:prstGeom prst="rect">
            <a:avLst/>
          </a:prstGeom>
          <a:noFill/>
        </p:spPr>
        <p:txBody>
          <a:bodyPr wrap="square" rtlCol="0">
            <a:spAutoFit/>
          </a:bodyPr>
          <a:lstStyle/>
          <a:p>
            <a:pPr algn="ctr"/>
            <a:r>
              <a:rPr lang="en-US" sz="2800" dirty="0" smtClean="0">
                <a:latin typeface="Cambria" pitchFamily="18" charset="0"/>
                <a:hlinkClick r:id="rId10"/>
              </a:rPr>
              <a:t>www.cignex.com</a:t>
            </a:r>
            <a:r>
              <a:rPr lang="en-US" sz="2800" dirty="0" smtClean="0">
                <a:latin typeface="Cambria" pitchFamily="18" charset="0"/>
              </a:rPr>
              <a:t> </a:t>
            </a:r>
            <a:endParaRPr lang="en-IN" sz="2800" dirty="0">
              <a:latin typeface="Cambria" pitchFamily="18" charset="0"/>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Lst>
          </a:blip>
          <a:srcRect l="261" r="691"/>
          <a:stretch>
            <a:fillRect/>
          </a:stretch>
        </p:blipFill>
        <p:spPr>
          <a:xfrm>
            <a:off x="0" y="0"/>
            <a:ext cx="9721850" cy="5400675"/>
          </a:xfrm>
          <a:prstGeom prst="rect">
            <a:avLst/>
          </a:prstGeom>
        </p:spPr>
      </p:pic>
      <p:pic>
        <p:nvPicPr>
          <p:cNvPr id="14" name="Picture 13"/>
          <p:cNvPicPr>
            <a:picLocks noChangeAspect="1"/>
          </p:cNvPicPr>
          <p:nvPr userDrawn="1"/>
        </p:nvPicPr>
        <p:blipFill rotWithShape="1">
          <a:blip r:embed="rId4" cstate="email">
            <a:duotone>
              <a:prstClr val="black"/>
              <a:schemeClr val="bg1">
                <a:tint val="45000"/>
                <a:satMod val="400000"/>
              </a:schemeClr>
            </a:duotone>
          </a:blip>
          <a:srcRect/>
          <a:stretch>
            <a:fillRect/>
          </a:stretch>
        </p:blipFill>
        <p:spPr>
          <a:xfrm>
            <a:off x="0" y="3057716"/>
            <a:ext cx="9721850" cy="2342959"/>
          </a:xfrm>
          <a:prstGeom prst="rect">
            <a:avLst/>
          </a:prstGeom>
        </p:spPr>
      </p:pic>
      <p:pic>
        <p:nvPicPr>
          <p:cNvPr id="15" name="Picture 14"/>
          <p:cNvPicPr>
            <a:picLocks noChangeAspect="1"/>
          </p:cNvPicPr>
          <p:nvPr userDrawn="1"/>
        </p:nvPicPr>
        <p:blipFill>
          <a:blip r:embed="rId5"/>
          <a:stretch>
            <a:fillRect/>
          </a:stretch>
        </p:blipFill>
        <p:spPr>
          <a:xfrm>
            <a:off x="7741245" y="256203"/>
            <a:ext cx="1664612" cy="501583"/>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60925" y="3490103"/>
            <a:ext cx="4544932" cy="2037987"/>
          </a:xfrm>
          <a:prstGeom prst="rect">
            <a:avLst/>
          </a:prstGeom>
        </p:spPr>
      </p:pic>
      <p:sp>
        <p:nvSpPr>
          <p:cNvPr id="6" name="Content Placeholder 7"/>
          <p:cNvSpPr>
            <a:spLocks noGrp="1"/>
          </p:cNvSpPr>
          <p:nvPr>
            <p:ph sz="quarter" idx="10" hasCustomPrompt="1"/>
          </p:nvPr>
        </p:nvSpPr>
        <p:spPr>
          <a:xfrm>
            <a:off x="309787" y="780097"/>
            <a:ext cx="9096070" cy="1920240"/>
          </a:xfrm>
          <a:prstGeom prst="rect">
            <a:avLst/>
          </a:prstGeom>
        </p:spPr>
        <p:txBody>
          <a:bodyPr/>
          <a:lstStyle>
            <a:lvl1pPr marL="0" indent="0">
              <a:buNone/>
              <a:defRPr sz="3600">
                <a:solidFill>
                  <a:srgbClr val="0070C0"/>
                </a:solidFill>
                <a:latin typeface="Cambria" pitchFamily="18" charset="0"/>
              </a:defRPr>
            </a:lvl1pPr>
            <a:lvl2pPr marL="487680" indent="0">
              <a:buFontTx/>
              <a:buNone/>
              <a:defRPr sz="3000">
                <a:solidFill>
                  <a:schemeClr val="tx1">
                    <a:lumMod val="65000"/>
                    <a:lumOff val="35000"/>
                  </a:schemeClr>
                </a:solidFill>
                <a:latin typeface="Cambria" pitchFamily="18" charset="0"/>
              </a:defRPr>
            </a:lvl2pPr>
            <a:lvl3pPr>
              <a:defRPr>
                <a:solidFill>
                  <a:srgbClr val="646464"/>
                </a:solidFill>
                <a:latin typeface="Cambria" pitchFamily="18" charset="0"/>
              </a:defRPr>
            </a:lvl3pPr>
            <a:lvl4pPr>
              <a:defRPr>
                <a:solidFill>
                  <a:srgbClr val="646464"/>
                </a:solidFill>
                <a:latin typeface="Cambria" pitchFamily="18" charset="0"/>
              </a:defRPr>
            </a:lvl4pPr>
            <a:lvl5pPr>
              <a:defRPr>
                <a:solidFill>
                  <a:srgbClr val="646464"/>
                </a:solidFill>
                <a:latin typeface="Cambria" pitchFamily="18" charset="0"/>
              </a:defRPr>
            </a:lvl5pPr>
          </a:lstStyle>
          <a:p>
            <a:pPr lvl="0"/>
            <a:r>
              <a:rPr lang="en-US" dirty="0" smtClean="0"/>
              <a:t>Presentation Title</a:t>
            </a:r>
            <a:endParaRPr lang="en-US" dirty="0" smtClean="0"/>
          </a:p>
          <a:p>
            <a:pPr lvl="1"/>
            <a:r>
              <a:rPr lang="en-US" dirty="0" smtClean="0"/>
              <a:t>Second Level</a:t>
            </a:r>
            <a:endParaRPr lang="en-US" dirty="0" smtClean="0"/>
          </a:p>
        </p:txBody>
      </p:sp>
      <p:sp>
        <p:nvSpPr>
          <p:cNvPr id="9" name="Content Placeholder 9"/>
          <p:cNvSpPr>
            <a:spLocks noGrp="1"/>
          </p:cNvSpPr>
          <p:nvPr>
            <p:ph sz="quarter" idx="11" hasCustomPrompt="1"/>
          </p:nvPr>
        </p:nvSpPr>
        <p:spPr>
          <a:xfrm>
            <a:off x="324062" y="3240405"/>
            <a:ext cx="7547936" cy="1680210"/>
          </a:xfrm>
          <a:prstGeom prst="rect">
            <a:avLst/>
          </a:prstGeom>
        </p:spPr>
        <p:txBody>
          <a:bodyPr>
            <a:normAutofit/>
          </a:bodyPr>
          <a:lstStyle>
            <a:lvl1pPr marL="0" indent="0">
              <a:buNone/>
              <a:defRPr sz="2000">
                <a:solidFill>
                  <a:schemeClr val="tx1">
                    <a:lumMod val="65000"/>
                    <a:lumOff val="35000"/>
                  </a:schemeClr>
                </a:solidFill>
                <a:latin typeface="Cambria" pitchFamily="18" charset="0"/>
              </a:defRPr>
            </a:lvl1pPr>
            <a:lvl3pPr marL="974725" indent="0">
              <a:buNone/>
              <a:defRPr/>
            </a:lvl3pPr>
          </a:lstStyle>
          <a:p>
            <a:pPr lvl="0"/>
            <a:r>
              <a:rPr lang="en-US" dirty="0" smtClean="0"/>
              <a:t>Presented by</a:t>
            </a:r>
            <a:endParaRPr lang="en-US" dirty="0" smtClean="0"/>
          </a:p>
          <a:p>
            <a:pPr lvl="0"/>
            <a:r>
              <a:rPr lang="en-US" dirty="0" smtClean="0"/>
              <a:t>Name</a:t>
            </a:r>
            <a:endParaRPr lang="en-US" dirty="0" smtClean="0"/>
          </a:p>
          <a:p>
            <a:pPr lvl="0"/>
            <a:endParaRPr lang="en-US" dirty="0" smtClean="0"/>
          </a:p>
          <a:p>
            <a:pPr lvl="0"/>
            <a:endParaRPr lang="en-US" dirty="0" smtClean="0"/>
          </a:p>
        </p:txBody>
      </p:sp>
      <p:pic>
        <p:nvPicPr>
          <p:cNvPr id="11" name="Picture 10"/>
          <p:cNvPicPr>
            <a:picLocks noChangeAspect="1"/>
          </p:cNvPicPr>
          <p:nvPr userDrawn="1"/>
        </p:nvPicPr>
        <p:blipFill rotWithShape="1">
          <a:blip r:embed="rId7" cstate="email"/>
          <a:srcRect/>
          <a:stretch>
            <a:fillRect/>
          </a:stretch>
        </p:blipFill>
        <p:spPr>
          <a:xfrm>
            <a:off x="1764581" y="2949364"/>
            <a:ext cx="8101542" cy="2451311"/>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413" y="540097"/>
            <a:ext cx="8749665" cy="4380548"/>
          </a:xfrm>
          <a:prstGeom prst="rect">
            <a:avLst/>
          </a:prstGeom>
        </p:spPr>
        <p:txBody>
          <a:bodyPr/>
          <a:lstStyle>
            <a:lvl1pPr>
              <a:buClr>
                <a:srgbClr val="0070C0"/>
              </a:buClr>
              <a:defRPr sz="2000">
                <a:solidFill>
                  <a:schemeClr val="tx1">
                    <a:lumMod val="65000"/>
                    <a:lumOff val="35000"/>
                  </a:schemeClr>
                </a:solidFill>
                <a:latin typeface="Cambria" pitchFamily="18" charset="0"/>
              </a:defRPr>
            </a:lvl1pPr>
            <a:lvl2pPr>
              <a:buClr>
                <a:srgbClr val="0070C0"/>
              </a:buClr>
              <a:defRPr>
                <a:solidFill>
                  <a:schemeClr val="tx1">
                    <a:lumMod val="65000"/>
                    <a:lumOff val="35000"/>
                  </a:schemeClr>
                </a:solidFill>
                <a:latin typeface="Cambria" pitchFamily="18" charset="0"/>
              </a:defRPr>
            </a:lvl2pPr>
            <a:lvl3pPr>
              <a:buClr>
                <a:srgbClr val="0070C0"/>
              </a:buClr>
              <a:defRPr sz="1800">
                <a:solidFill>
                  <a:schemeClr val="tx1">
                    <a:lumMod val="65000"/>
                    <a:lumOff val="35000"/>
                  </a:schemeClr>
                </a:solidFill>
                <a:latin typeface="Cambria" pitchFamily="18" charset="0"/>
              </a:defRPr>
            </a:lvl3pPr>
            <a:lvl4pPr>
              <a:buClr>
                <a:srgbClr val="0070C0"/>
              </a:buClr>
              <a:defRPr>
                <a:solidFill>
                  <a:schemeClr val="tx1">
                    <a:lumMod val="65000"/>
                    <a:lumOff val="35000"/>
                  </a:schemeClr>
                </a:solidFill>
                <a:latin typeface="Cambria" pitchFamily="18" charset="0"/>
              </a:defRPr>
            </a:lvl4pPr>
            <a:lvl5pPr>
              <a:buClr>
                <a:srgbClr val="0070C0"/>
              </a:buClr>
              <a:defRPr sz="1400">
                <a:solidFill>
                  <a:schemeClr val="tx1">
                    <a:lumMod val="65000"/>
                    <a:lumOff val="35000"/>
                  </a:schemeClr>
                </a:solidFill>
                <a:latin typeface="Cambria" pitchFamily="18"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03C13E15-D76E-47D2-A437-8D7DCC286E0B}" type="slidenum">
              <a:rPr lang="en-IN" smtClean="0"/>
            </a:fld>
            <a:endParaRPr lang="en-IN"/>
          </a:p>
        </p:txBody>
      </p:sp>
      <p:sp>
        <p:nvSpPr>
          <p:cNvPr id="5"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7960" y="3470435"/>
            <a:ext cx="8263573" cy="1072635"/>
          </a:xfrm>
          <a:prstGeom prst="rect">
            <a:avLst/>
          </a:prstGeom>
        </p:spPr>
        <p:txBody>
          <a:bodyPr anchor="t"/>
          <a:lstStyle>
            <a:lvl1pPr algn="l">
              <a:defRPr sz="3000" b="1" cap="all"/>
            </a:lvl1pPr>
          </a:lstStyle>
          <a:p>
            <a:r>
              <a:rPr lang="en-US" dirty="0" smtClean="0"/>
              <a:t>Click to edit Master title style</a:t>
            </a:r>
            <a:endParaRPr lang="en-IN" dirty="0"/>
          </a:p>
        </p:txBody>
      </p:sp>
      <p:sp>
        <p:nvSpPr>
          <p:cNvPr id="3" name="Text Placeholder 2"/>
          <p:cNvSpPr>
            <a:spLocks noGrp="1"/>
          </p:cNvSpPr>
          <p:nvPr>
            <p:ph type="body" idx="1"/>
          </p:nvPr>
        </p:nvSpPr>
        <p:spPr>
          <a:xfrm>
            <a:off x="767960" y="2289037"/>
            <a:ext cx="8263573" cy="1181397"/>
          </a:xfrm>
          <a:prstGeom prst="rect">
            <a:avLst/>
          </a:prstGeom>
        </p:spPr>
        <p:txBody>
          <a:bodyPr anchor="b">
            <a:normAutofit/>
          </a:bodyPr>
          <a:lstStyle>
            <a:lvl1pPr marL="0" indent="0">
              <a:buNone/>
              <a:defRPr sz="2000">
                <a:solidFill>
                  <a:schemeClr val="tx1">
                    <a:tint val="75000"/>
                  </a:schemeClr>
                </a:solidFill>
              </a:defRPr>
            </a:lvl1pPr>
            <a:lvl2pPr marL="487680" indent="0">
              <a:buNone/>
              <a:defRPr sz="1900">
                <a:solidFill>
                  <a:schemeClr val="tx1">
                    <a:tint val="75000"/>
                  </a:schemeClr>
                </a:solidFill>
              </a:defRPr>
            </a:lvl2pPr>
            <a:lvl3pPr marL="974725" indent="0">
              <a:buNone/>
              <a:defRPr sz="1700">
                <a:solidFill>
                  <a:schemeClr val="tx1">
                    <a:tint val="75000"/>
                  </a:schemeClr>
                </a:solidFill>
              </a:defRPr>
            </a:lvl3pPr>
            <a:lvl4pPr marL="1462405" indent="0">
              <a:buNone/>
              <a:defRPr sz="1500">
                <a:solidFill>
                  <a:schemeClr val="tx1">
                    <a:tint val="75000"/>
                  </a:schemeClr>
                </a:solidFill>
              </a:defRPr>
            </a:lvl4pPr>
            <a:lvl5pPr marL="1950085" indent="0">
              <a:buNone/>
              <a:defRPr sz="1500">
                <a:solidFill>
                  <a:schemeClr val="tx1">
                    <a:tint val="75000"/>
                  </a:schemeClr>
                </a:solidFill>
              </a:defRPr>
            </a:lvl5pPr>
            <a:lvl6pPr marL="2437130" indent="0">
              <a:buNone/>
              <a:defRPr sz="1500">
                <a:solidFill>
                  <a:schemeClr val="tx1">
                    <a:tint val="75000"/>
                  </a:schemeClr>
                </a:solidFill>
              </a:defRPr>
            </a:lvl6pPr>
            <a:lvl7pPr marL="2924810" indent="0">
              <a:buNone/>
              <a:defRPr sz="1500">
                <a:solidFill>
                  <a:schemeClr val="tx1">
                    <a:tint val="75000"/>
                  </a:schemeClr>
                </a:solidFill>
              </a:defRPr>
            </a:lvl7pPr>
            <a:lvl8pPr marL="3411855" indent="0">
              <a:buNone/>
              <a:defRPr sz="1500">
                <a:solidFill>
                  <a:schemeClr val="tx1">
                    <a:tint val="75000"/>
                  </a:schemeClr>
                </a:solidFill>
              </a:defRPr>
            </a:lvl8pPr>
            <a:lvl9pPr marL="3899535" indent="0">
              <a:buNone/>
              <a:defRPr sz="1500">
                <a:solidFill>
                  <a:schemeClr val="tx1">
                    <a:tint val="75000"/>
                  </a:schemeClr>
                </a:solidFill>
              </a:defRPr>
            </a:lvl9pPr>
          </a:lstStyle>
          <a:p>
            <a:pPr lvl="0"/>
            <a:r>
              <a:rPr lang="en-US" dirty="0" smtClean="0"/>
              <a:t>Click to edit Master text styles</a:t>
            </a:r>
            <a:endParaRPr lang="en-US" dirty="0" smtClean="0"/>
          </a:p>
        </p:txBody>
      </p:sp>
      <p:sp>
        <p:nvSpPr>
          <p:cNvPr id="6"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Rectangle 3"/>
          <p:cNvSpPr/>
          <p:nvPr userDrawn="1"/>
        </p:nvSpPr>
        <p:spPr bwMode="auto">
          <a:xfrm>
            <a:off x="0" y="0"/>
            <a:ext cx="9721850" cy="756121"/>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2414" y="660083"/>
            <a:ext cx="4527498" cy="4440555"/>
          </a:xfrm>
          <a:prstGeom prst="rect">
            <a:avLst/>
          </a:prstGeom>
        </p:spPr>
        <p:txBody>
          <a:bodyPr>
            <a:normAutofit/>
          </a:bodyPr>
          <a:lstStyle>
            <a:lvl1pPr>
              <a:buClr>
                <a:srgbClr val="0070C0"/>
              </a:buClr>
              <a:defRPr sz="2200">
                <a:solidFill>
                  <a:schemeClr val="tx1">
                    <a:lumMod val="65000"/>
                    <a:lumOff val="35000"/>
                  </a:schemeClr>
                </a:solidFill>
                <a:latin typeface="Cambria" pitchFamily="18" charset="0"/>
              </a:defRPr>
            </a:lvl1pPr>
            <a:lvl2pPr>
              <a:buClr>
                <a:srgbClr val="0070C0"/>
              </a:buClr>
              <a:defRPr sz="1900">
                <a:solidFill>
                  <a:schemeClr val="tx1">
                    <a:lumMod val="65000"/>
                    <a:lumOff val="35000"/>
                  </a:schemeClr>
                </a:solidFill>
                <a:latin typeface="Cambria" pitchFamily="18" charset="0"/>
              </a:defRPr>
            </a:lvl2pPr>
            <a:lvl3pPr>
              <a:buClr>
                <a:srgbClr val="0070C0"/>
              </a:buClr>
              <a:defRPr sz="1700">
                <a:solidFill>
                  <a:schemeClr val="tx1">
                    <a:lumMod val="65000"/>
                    <a:lumOff val="35000"/>
                  </a:schemeClr>
                </a:solidFill>
                <a:latin typeface="Cambria" pitchFamily="18" charset="0"/>
              </a:defRPr>
            </a:lvl3pPr>
            <a:lvl4pPr>
              <a:buClr>
                <a:srgbClr val="0070C0"/>
              </a:buClr>
              <a:defRPr sz="1500">
                <a:solidFill>
                  <a:schemeClr val="tx1">
                    <a:lumMod val="65000"/>
                    <a:lumOff val="35000"/>
                  </a:schemeClr>
                </a:solidFill>
                <a:latin typeface="Cambria" pitchFamily="18" charset="0"/>
              </a:defRPr>
            </a:lvl4pPr>
            <a:lvl5pPr>
              <a:buClr>
                <a:srgbClr val="0070C0"/>
              </a:buClr>
              <a:defRPr sz="1500">
                <a:solidFill>
                  <a:schemeClr val="tx1">
                    <a:lumMod val="65000"/>
                    <a:lumOff val="35000"/>
                  </a:schemeClr>
                </a:solidFill>
                <a:latin typeface="Cambria" pitchFamily="18" charset="0"/>
              </a:defRPr>
            </a:lvl5pPr>
            <a:lvl6pPr>
              <a:defRPr sz="1900"/>
            </a:lvl6pPr>
            <a:lvl7pPr>
              <a:defRPr sz="1900"/>
            </a:lvl7pPr>
            <a:lvl8pPr>
              <a:defRPr sz="1900"/>
            </a:lvl8pPr>
            <a:lvl9pPr>
              <a:defRPr sz="1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half" idx="2"/>
          </p:nvPr>
        </p:nvSpPr>
        <p:spPr>
          <a:xfrm>
            <a:off x="4860925" y="660083"/>
            <a:ext cx="4527498" cy="4440555"/>
          </a:xfrm>
          <a:prstGeom prst="rect">
            <a:avLst/>
          </a:prstGeom>
          <a:noFill/>
          <a:ln w="9525">
            <a:noFill/>
            <a:miter lim="800000"/>
          </a:ln>
        </p:spPr>
        <p:txBody>
          <a:bodyPr vert="horz" wrap="square" lIns="97489" tIns="48744" rIns="97489" bIns="48744" numCol="1" anchor="t" anchorCtr="0" compatLnSpc="1">
            <a:normAutofit/>
          </a:bodyPr>
          <a:lstStyle>
            <a:lvl1pPr>
              <a:defRPr lang="en-US" sz="2200" dirty="0" smtClean="0">
                <a:solidFill>
                  <a:schemeClr val="tx1">
                    <a:lumMod val="65000"/>
                    <a:lumOff val="35000"/>
                  </a:schemeClr>
                </a:solidFill>
              </a:defRPr>
            </a:lvl1pPr>
            <a:lvl2pPr>
              <a:defRPr lang="en-US" sz="1900" dirty="0" smtClean="0">
                <a:solidFill>
                  <a:schemeClr val="tx1">
                    <a:lumMod val="65000"/>
                    <a:lumOff val="35000"/>
                  </a:schemeClr>
                </a:solidFill>
              </a:defRPr>
            </a:lvl2pPr>
            <a:lvl3pPr>
              <a:defRPr lang="en-US" sz="1700" dirty="0" smtClean="0">
                <a:solidFill>
                  <a:schemeClr val="tx1">
                    <a:lumMod val="65000"/>
                    <a:lumOff val="35000"/>
                  </a:schemeClr>
                </a:solidFill>
              </a:defRPr>
            </a:lvl3pPr>
            <a:lvl4pPr>
              <a:defRPr lang="en-US" sz="1500" dirty="0" smtClean="0">
                <a:solidFill>
                  <a:schemeClr val="tx1">
                    <a:lumMod val="65000"/>
                    <a:lumOff val="35000"/>
                  </a:schemeClr>
                </a:solidFill>
              </a:defRPr>
            </a:lvl4pPr>
            <a:lvl5pPr>
              <a:defRPr lang="en-IN" sz="15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0405" y="612105"/>
            <a:ext cx="4464496"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4" name="Content Placeholder 3"/>
          <p:cNvSpPr>
            <a:spLocks noGrp="1"/>
          </p:cNvSpPr>
          <p:nvPr>
            <p:ph sz="half" idx="2"/>
          </p:nvPr>
        </p:nvSpPr>
        <p:spPr>
          <a:xfrm>
            <a:off x="180405" y="1152172"/>
            <a:ext cx="4464496"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5" name="Text Placeholder 4"/>
          <p:cNvSpPr>
            <a:spLocks noGrp="1"/>
          </p:cNvSpPr>
          <p:nvPr>
            <p:ph type="body" sz="quarter" idx="3" hasCustomPrompt="1"/>
          </p:nvPr>
        </p:nvSpPr>
        <p:spPr>
          <a:xfrm>
            <a:off x="4860925" y="612105"/>
            <a:ext cx="4608512" cy="503813"/>
          </a:xfrm>
          <a:prstGeom prst="rect">
            <a:avLst/>
          </a:prstGeom>
        </p:spPr>
        <p:txBody>
          <a:bodyPr anchor="b">
            <a:normAutofit/>
          </a:bodyPr>
          <a:lstStyle>
            <a:lvl1pPr marL="0" indent="0">
              <a:buNone/>
              <a:defRPr sz="2200" b="1">
                <a:solidFill>
                  <a:schemeClr val="tx1">
                    <a:lumMod val="65000"/>
                    <a:lumOff val="35000"/>
                  </a:schemeClr>
                </a:solidFill>
              </a:defRPr>
            </a:lvl1pPr>
            <a:lvl2pPr marL="487680" indent="0">
              <a:buNone/>
              <a:defRPr sz="2200" b="1"/>
            </a:lvl2pPr>
            <a:lvl3pPr marL="974725" indent="0">
              <a:buNone/>
              <a:defRPr sz="1900" b="1"/>
            </a:lvl3pPr>
            <a:lvl4pPr marL="1462405" indent="0">
              <a:buNone/>
              <a:defRPr sz="1700" b="1"/>
            </a:lvl4pPr>
            <a:lvl5pPr marL="1950085" indent="0">
              <a:buNone/>
              <a:defRPr sz="1700" b="1"/>
            </a:lvl5pPr>
            <a:lvl6pPr marL="2437130" indent="0">
              <a:buNone/>
              <a:defRPr sz="1700" b="1"/>
            </a:lvl6pPr>
            <a:lvl7pPr marL="2924810" indent="0">
              <a:buNone/>
              <a:defRPr sz="1700" b="1"/>
            </a:lvl7pPr>
            <a:lvl8pPr marL="3411855" indent="0">
              <a:buNone/>
              <a:defRPr sz="1700" b="1"/>
            </a:lvl8pPr>
            <a:lvl9pPr marL="3899535" indent="0">
              <a:buNone/>
              <a:defRPr sz="1700" b="1"/>
            </a:lvl9pPr>
          </a:lstStyle>
          <a:p>
            <a:pPr lvl="0"/>
            <a:r>
              <a:rPr lang="en-IN" dirty="0" smtClean="0"/>
              <a:t>Click To Add Title</a:t>
            </a:r>
            <a:endParaRPr lang="en-US" dirty="0" smtClean="0"/>
          </a:p>
        </p:txBody>
      </p:sp>
      <p:sp>
        <p:nvSpPr>
          <p:cNvPr id="6" name="Content Placeholder 5"/>
          <p:cNvSpPr>
            <a:spLocks noGrp="1"/>
          </p:cNvSpPr>
          <p:nvPr>
            <p:ph sz="quarter" idx="4"/>
          </p:nvPr>
        </p:nvSpPr>
        <p:spPr>
          <a:xfrm>
            <a:off x="4860925" y="1140190"/>
            <a:ext cx="4608512" cy="3900487"/>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edit Master text styles</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9"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8"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4" name="Title 1"/>
          <p:cNvSpPr>
            <a:spLocks noGrp="1"/>
          </p:cNvSpPr>
          <p:nvPr>
            <p:ph type="title" hasCustomPrompt="1"/>
          </p:nvPr>
        </p:nvSpPr>
        <p:spPr>
          <a:xfrm>
            <a:off x="0" y="-246"/>
            <a:ext cx="9721850" cy="462558"/>
          </a:xfrm>
          <a:prstGeom prst="rect">
            <a:avLst/>
          </a:prstGeom>
        </p:spPr>
        <p:txBody>
          <a:bodyPr/>
          <a:lstStyle>
            <a:lvl1pPr>
              <a:defRPr/>
            </a:lvl1pPr>
          </a:lstStyle>
          <a:p>
            <a:r>
              <a:rPr lang="en-IN" dirty="0" smtClean="0"/>
              <a:t>Click To Add Title</a:t>
            </a:r>
            <a:endParaRPr lang="en-I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405" y="600077"/>
            <a:ext cx="3504111" cy="915114"/>
          </a:xfrm>
          <a:prstGeom prst="rect">
            <a:avLst/>
          </a:prstGeom>
        </p:spPr>
        <p:txBody>
          <a:bodyPr anchor="b"/>
          <a:lstStyle>
            <a:lvl1pPr algn="l">
              <a:defRPr sz="2000" b="1"/>
            </a:lvl1pPr>
          </a:lstStyle>
          <a:p>
            <a:r>
              <a:rPr lang="en-US" dirty="0" smtClean="0"/>
              <a:t>Click to edit Master title style</a:t>
            </a:r>
            <a:endParaRPr lang="en-IN" dirty="0"/>
          </a:p>
        </p:txBody>
      </p:sp>
      <p:sp>
        <p:nvSpPr>
          <p:cNvPr id="3" name="Content Placeholder 2"/>
          <p:cNvSpPr>
            <a:spLocks noGrp="1"/>
          </p:cNvSpPr>
          <p:nvPr>
            <p:ph idx="1" hasCustomPrompt="1"/>
          </p:nvPr>
        </p:nvSpPr>
        <p:spPr>
          <a:xfrm>
            <a:off x="3800974" y="590863"/>
            <a:ext cx="5434784" cy="4500563"/>
          </a:xfrm>
          <a:prstGeom prst="rect">
            <a:avLst/>
          </a:prstGeom>
          <a:noFill/>
          <a:ln w="9525">
            <a:noFill/>
            <a:miter lim="800000"/>
          </a:ln>
        </p:spPr>
        <p:txBody>
          <a:bodyPr vert="horz" wrap="square" lIns="97489" tIns="48744" rIns="97489" bIns="48744" numCol="1" anchor="t" anchorCtr="0" compatLnSpc="1">
            <a:normAutofit/>
          </a:bodyPr>
          <a:lstStyle>
            <a:lvl1pPr>
              <a:defRPr lang="en-US" sz="2000" dirty="0" smtClean="0">
                <a:solidFill>
                  <a:schemeClr val="tx1">
                    <a:lumMod val="65000"/>
                    <a:lumOff val="35000"/>
                  </a:schemeClr>
                </a:solidFill>
              </a:defRPr>
            </a:lvl1pPr>
            <a:lvl2pPr>
              <a:defRPr lang="en-US" dirty="0" smtClean="0">
                <a:solidFill>
                  <a:schemeClr val="tx1">
                    <a:lumMod val="65000"/>
                    <a:lumOff val="35000"/>
                  </a:schemeClr>
                </a:solidFill>
              </a:defRPr>
            </a:lvl2pPr>
            <a:lvl3pPr>
              <a:defRPr lang="en-US" sz="1800" dirty="0" smtClean="0"/>
            </a:lvl3pPr>
            <a:lvl4pPr>
              <a:defRPr lang="en-US" dirty="0" smtClean="0">
                <a:solidFill>
                  <a:schemeClr val="tx1">
                    <a:lumMod val="65000"/>
                    <a:lumOff val="35000"/>
                  </a:schemeClr>
                </a:solidFill>
              </a:defRPr>
            </a:lvl4pPr>
            <a:lvl5pPr>
              <a:defRPr lang="en-IN" sz="1400" dirty="0">
                <a:solidFill>
                  <a:schemeClr val="tx1">
                    <a:lumMod val="65000"/>
                    <a:lumOff val="35000"/>
                  </a:schemeClr>
                </a:solidFill>
              </a:defRPr>
            </a:lvl5pPr>
          </a:lstStyle>
          <a:p>
            <a:pPr lvl="0">
              <a:buClr>
                <a:srgbClr val="0070C0"/>
              </a:buClr>
            </a:pPr>
            <a:r>
              <a:rPr lang="en-US" dirty="0" smtClean="0"/>
              <a:t>Click To Add Text</a:t>
            </a:r>
            <a:endParaRPr lang="en-US" dirty="0" smtClean="0"/>
          </a:p>
          <a:p>
            <a:pPr lvl="1">
              <a:buClr>
                <a:srgbClr val="0070C0"/>
              </a:buClr>
            </a:pPr>
            <a:r>
              <a:rPr lang="en-US" dirty="0" smtClean="0"/>
              <a:t>Second level</a:t>
            </a:r>
            <a:endParaRPr lang="en-US" dirty="0" smtClean="0"/>
          </a:p>
          <a:p>
            <a:pPr lvl="2">
              <a:buClr>
                <a:srgbClr val="0070C0"/>
              </a:buClr>
            </a:pPr>
            <a:r>
              <a:rPr lang="en-US" dirty="0" smtClean="0"/>
              <a:t>Third level</a:t>
            </a:r>
            <a:endParaRPr lang="en-US" dirty="0" smtClean="0"/>
          </a:p>
          <a:p>
            <a:pPr lvl="3">
              <a:buClr>
                <a:srgbClr val="0070C0"/>
              </a:buClr>
            </a:pPr>
            <a:r>
              <a:rPr lang="en-US" dirty="0" smtClean="0"/>
              <a:t>Fourth level</a:t>
            </a:r>
            <a:endParaRPr lang="en-US" dirty="0" smtClean="0"/>
          </a:p>
          <a:p>
            <a:pPr lvl="4">
              <a:buClr>
                <a:srgbClr val="0070C0"/>
              </a:buClr>
            </a:pPr>
            <a:r>
              <a:rPr lang="en-US" dirty="0" smtClean="0"/>
              <a:t>Fifth level</a:t>
            </a:r>
            <a:endParaRPr lang="en-IN" dirty="0"/>
          </a:p>
        </p:txBody>
      </p:sp>
      <p:sp>
        <p:nvSpPr>
          <p:cNvPr id="4" name="Text Placeholder 3"/>
          <p:cNvSpPr>
            <a:spLocks noGrp="1"/>
          </p:cNvSpPr>
          <p:nvPr>
            <p:ph type="body" sz="half" idx="2"/>
          </p:nvPr>
        </p:nvSpPr>
        <p:spPr>
          <a:xfrm>
            <a:off x="180405" y="1560194"/>
            <a:ext cx="3504111" cy="3540443"/>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dirty="0" smtClean="0"/>
              <a:t>Click to edit Master text styles</a:t>
            </a:r>
            <a:endParaRPr lang="en-US" dirty="0"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
        <p:nvSpPr>
          <p:cNvPr id="6" name="Title 1"/>
          <p:cNvSpPr txBox="1"/>
          <p:nvPr userDrawn="1"/>
        </p:nvSpPr>
        <p:spPr>
          <a:xfrm>
            <a:off x="0" y="-246"/>
            <a:ext cx="9721850" cy="462558"/>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defTabSz="914400"/>
            <a:r>
              <a:rPr lang="en-IN" smtClean="0"/>
              <a:t>Click To Add Title</a:t>
            </a:r>
            <a:endParaRPr lang="en-IN"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5550" y="3780473"/>
            <a:ext cx="5833110" cy="446306"/>
          </a:xfrm>
          <a:prstGeom prst="rect">
            <a:avLst/>
          </a:prstGeom>
        </p:spPr>
        <p:txBody>
          <a:bodyPr anchor="b"/>
          <a:lstStyle>
            <a:lvl1pPr algn="l">
              <a:defRPr sz="2200" b="1"/>
            </a:lvl1pPr>
          </a:lstStyle>
          <a:p>
            <a:r>
              <a:rPr lang="en-US" smtClean="0"/>
              <a:t>Click to edit Master title style</a:t>
            </a:r>
            <a:endParaRPr lang="en-IN"/>
          </a:p>
        </p:txBody>
      </p:sp>
      <p:sp>
        <p:nvSpPr>
          <p:cNvPr id="3" name="Picture Placeholder 2"/>
          <p:cNvSpPr>
            <a:spLocks noGrp="1"/>
          </p:cNvSpPr>
          <p:nvPr>
            <p:ph type="pic" idx="1"/>
          </p:nvPr>
        </p:nvSpPr>
        <p:spPr>
          <a:xfrm>
            <a:off x="1905550" y="482560"/>
            <a:ext cx="5833110" cy="3240405"/>
          </a:xfrm>
          <a:prstGeom prst="rect">
            <a:avLst/>
          </a:prstGeom>
        </p:spPr>
        <p:txBody>
          <a:bodyPr rtlCol="0">
            <a:normAutofit/>
          </a:bodyPr>
          <a:lstStyle>
            <a:lvl1pPr marL="0" indent="0">
              <a:buNone/>
              <a:defRPr sz="3000"/>
            </a:lvl1pPr>
            <a:lvl2pPr marL="487680" indent="0">
              <a:buNone/>
              <a:defRPr sz="3000"/>
            </a:lvl2pPr>
            <a:lvl3pPr marL="974725" indent="0">
              <a:buNone/>
              <a:defRPr sz="2600"/>
            </a:lvl3pPr>
            <a:lvl4pPr marL="1462405" indent="0">
              <a:buNone/>
              <a:defRPr sz="2200"/>
            </a:lvl4pPr>
            <a:lvl5pPr marL="1950085" indent="0">
              <a:buNone/>
              <a:defRPr sz="2200"/>
            </a:lvl5pPr>
            <a:lvl6pPr marL="2437130" indent="0">
              <a:buNone/>
              <a:defRPr sz="2200"/>
            </a:lvl6pPr>
            <a:lvl7pPr marL="2924810" indent="0">
              <a:buNone/>
              <a:defRPr sz="2200"/>
            </a:lvl7pPr>
            <a:lvl8pPr marL="3411855" indent="0">
              <a:buNone/>
              <a:defRPr sz="2200"/>
            </a:lvl8pPr>
            <a:lvl9pPr marL="3899535" indent="0">
              <a:buNone/>
              <a:defRPr sz="2200"/>
            </a:lvl9pPr>
          </a:lstStyle>
          <a:p>
            <a:pPr lvl="0"/>
            <a:r>
              <a:rPr lang="en-US" noProof="0" smtClean="0"/>
              <a:t>Click icon to add picture</a:t>
            </a:r>
            <a:endParaRPr lang="en-IN" noProof="0" dirty="0"/>
          </a:p>
        </p:txBody>
      </p:sp>
      <p:sp>
        <p:nvSpPr>
          <p:cNvPr id="4" name="Text Placeholder 3"/>
          <p:cNvSpPr>
            <a:spLocks noGrp="1"/>
          </p:cNvSpPr>
          <p:nvPr>
            <p:ph type="body" sz="half" idx="2"/>
          </p:nvPr>
        </p:nvSpPr>
        <p:spPr>
          <a:xfrm>
            <a:off x="1905550" y="4226779"/>
            <a:ext cx="5833110" cy="633829"/>
          </a:xfrm>
          <a:prstGeom prst="rect">
            <a:avLst/>
          </a:prstGeom>
        </p:spPr>
        <p:txBody>
          <a:bodyPr/>
          <a:lstStyle>
            <a:lvl1pPr marL="0" indent="0">
              <a:buNone/>
              <a:defRPr sz="1500"/>
            </a:lvl1pPr>
            <a:lvl2pPr marL="487680" indent="0">
              <a:buNone/>
              <a:defRPr sz="1300"/>
            </a:lvl2pPr>
            <a:lvl3pPr marL="974725" indent="0">
              <a:buNone/>
              <a:defRPr sz="1000"/>
            </a:lvl3pPr>
            <a:lvl4pPr marL="1462405" indent="0">
              <a:buNone/>
              <a:defRPr sz="900"/>
            </a:lvl4pPr>
            <a:lvl5pPr marL="1950085" indent="0">
              <a:buNone/>
              <a:defRPr sz="900"/>
            </a:lvl5pPr>
            <a:lvl6pPr marL="2437130" indent="0">
              <a:buNone/>
              <a:defRPr sz="900"/>
            </a:lvl6pPr>
            <a:lvl7pPr marL="2924810" indent="0">
              <a:buNone/>
              <a:defRPr sz="900"/>
            </a:lvl7pPr>
            <a:lvl8pPr marL="3411855" indent="0">
              <a:buNone/>
              <a:defRPr sz="900"/>
            </a:lvl8pPr>
            <a:lvl9pPr marL="3899535" indent="0">
              <a:buNone/>
              <a:defRPr sz="900"/>
            </a:lvl9pPr>
          </a:lstStyle>
          <a:p>
            <a:pPr lvl="0"/>
            <a:r>
              <a:rPr lang="en-US" smtClean="0"/>
              <a:t>Click to edit Master text styles</a:t>
            </a:r>
            <a:endParaRPr lang="en-US" smtClean="0"/>
          </a:p>
        </p:txBody>
      </p:sp>
      <p:sp>
        <p:nvSpPr>
          <p:cNvPr id="7" name="Slide Number Placeholder 5"/>
          <p:cNvSpPr>
            <a:spLocks noGrp="1"/>
          </p:cNvSpPr>
          <p:nvPr>
            <p:ph type="sldNum" sz="quarter" idx="12"/>
          </p:nvPr>
        </p:nvSpPr>
        <p:spPr/>
        <p:txBody>
          <a:bodyPr/>
          <a:lstStyle>
            <a:lvl1pPr>
              <a:defRPr/>
            </a:lvl1pPr>
          </a:lstStyle>
          <a:p>
            <a:fld id="{03C13E15-D76E-47D2-A437-8D7DCC286E0B}" type="slidenum">
              <a:rPr lang="en-IN" smtClean="0"/>
            </a:fld>
            <a:endParaRPr lang="en-I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0.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5076601"/>
            <a:ext cx="9721850" cy="324074"/>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IN" sz="1600" dirty="0" smtClean="0">
              <a:latin typeface="Cambria" pitchFamily="18" charset="0"/>
              <a:cs typeface="Arial" pitchFamily="34" charset="0"/>
            </a:endParaRPr>
          </a:p>
        </p:txBody>
      </p:sp>
      <p:sp>
        <p:nvSpPr>
          <p:cNvPr id="6" name="Slide Number Placeholder 5"/>
          <p:cNvSpPr>
            <a:spLocks noGrp="1"/>
          </p:cNvSpPr>
          <p:nvPr>
            <p:ph type="sldNum" sz="quarter" idx="4"/>
          </p:nvPr>
        </p:nvSpPr>
        <p:spPr>
          <a:xfrm>
            <a:off x="52754" y="5117205"/>
            <a:ext cx="572172" cy="242529"/>
          </a:xfrm>
          <a:prstGeom prst="rect">
            <a:avLst/>
          </a:prstGeom>
        </p:spPr>
        <p:txBody>
          <a:bodyPr vert="horz" lIns="97489" tIns="48744" rIns="97489" bIns="48744" rtlCol="0" anchor="ctr"/>
          <a:lstStyle>
            <a:lvl1pPr algn="l" fontAlgn="auto">
              <a:spcBef>
                <a:spcPts val="0"/>
              </a:spcBef>
              <a:spcAft>
                <a:spcPts val="0"/>
              </a:spcAft>
              <a:defRPr sz="1000">
                <a:solidFill>
                  <a:schemeClr val="tx1">
                    <a:lumMod val="75000"/>
                    <a:lumOff val="25000"/>
                  </a:schemeClr>
                </a:solidFill>
                <a:latin typeface="Cambria" pitchFamily="18" charset="0"/>
                <a:cs typeface="Arial" pitchFamily="34" charset="0"/>
              </a:defRPr>
            </a:lvl1pPr>
          </a:lstStyle>
          <a:p>
            <a:fld id="{03C13E15-D76E-47D2-A437-8D7DCC286E0B}" type="slidenum">
              <a:rPr lang="en-IN" smtClean="0"/>
            </a:fld>
            <a:endParaRPr lang="en-IN"/>
          </a:p>
        </p:txBody>
      </p:sp>
      <p:sp>
        <p:nvSpPr>
          <p:cNvPr id="16" name="TextBox 15"/>
          <p:cNvSpPr txBox="1"/>
          <p:nvPr/>
        </p:nvSpPr>
        <p:spPr>
          <a:xfrm>
            <a:off x="737794" y="5112305"/>
            <a:ext cx="2673509" cy="252328"/>
          </a:xfrm>
          <a:prstGeom prst="rect">
            <a:avLst/>
          </a:prstGeom>
          <a:noFill/>
        </p:spPr>
        <p:txBody>
          <a:bodyPr wrap="square" lIns="97489" tIns="48744" rIns="97489" bIns="48744" rtlCol="0">
            <a:spAutoFit/>
          </a:bodyPr>
          <a:lstStyle/>
          <a:p>
            <a:pPr algn="just" fontAlgn="base">
              <a:spcBef>
                <a:spcPct val="0"/>
              </a:spcBef>
              <a:spcAft>
                <a:spcPct val="0"/>
              </a:spcAft>
              <a:defRPr/>
            </a:pPr>
            <a:r>
              <a:rPr lang="en-IN" sz="1000" dirty="0" smtClean="0">
                <a:solidFill>
                  <a:schemeClr val="tx1">
                    <a:lumMod val="75000"/>
                    <a:lumOff val="25000"/>
                  </a:schemeClr>
                </a:solidFill>
                <a:latin typeface="Cambria" pitchFamily="18" charset="0"/>
              </a:rPr>
              <a:t>CIGNEX Datamatics Confidential</a:t>
            </a:r>
            <a:endParaRPr lang="en-IN" sz="1000" dirty="0" smtClean="0">
              <a:solidFill>
                <a:schemeClr val="tx1">
                  <a:lumMod val="75000"/>
                  <a:lumOff val="25000"/>
                </a:schemeClr>
              </a:solidFill>
              <a:latin typeface="Cambria" pitchFamily="18" charset="0"/>
            </a:endParaRPr>
          </a:p>
        </p:txBody>
      </p:sp>
      <p:sp>
        <p:nvSpPr>
          <p:cNvPr id="7" name="TextBox 6"/>
          <p:cNvSpPr txBox="1"/>
          <p:nvPr/>
        </p:nvSpPr>
        <p:spPr>
          <a:xfrm>
            <a:off x="3524172" y="5112305"/>
            <a:ext cx="2673509" cy="252328"/>
          </a:xfrm>
          <a:prstGeom prst="rect">
            <a:avLst/>
          </a:prstGeom>
          <a:noFill/>
        </p:spPr>
        <p:txBody>
          <a:bodyPr wrap="square" lIns="97489" tIns="48744" rIns="97489" bIns="48744" rtlCol="0">
            <a:spAutoFit/>
          </a:bodyPr>
          <a:lstStyle/>
          <a:p>
            <a:pPr algn="ctr" fontAlgn="base">
              <a:spcBef>
                <a:spcPct val="0"/>
              </a:spcBef>
              <a:spcAft>
                <a:spcPct val="0"/>
              </a:spcAft>
              <a:defRPr/>
            </a:pPr>
            <a:r>
              <a:rPr lang="en-IN" sz="1000" dirty="0" smtClean="0">
                <a:solidFill>
                  <a:schemeClr val="tx1">
                    <a:lumMod val="75000"/>
                    <a:lumOff val="25000"/>
                  </a:schemeClr>
                </a:solidFill>
                <a:latin typeface="Cambria" pitchFamily="18" charset="0"/>
              </a:rPr>
              <a:t>www.cignex.com</a:t>
            </a:r>
            <a:endParaRPr lang="en-IN" sz="1000" dirty="0" smtClean="0">
              <a:solidFill>
                <a:schemeClr val="tx1">
                  <a:lumMod val="75000"/>
                  <a:lumOff val="25000"/>
                </a:schemeClr>
              </a:solidFill>
              <a:latin typeface="Cambria" pitchFamily="18" charset="0"/>
            </a:endParaRPr>
          </a:p>
        </p:txBody>
      </p:sp>
      <p:cxnSp>
        <p:nvCxnSpPr>
          <p:cNvPr id="8" name="Straight Connector 7"/>
          <p:cNvCxnSpPr/>
          <p:nvPr/>
        </p:nvCxnSpPr>
        <p:spPr>
          <a:xfrm>
            <a:off x="120964" y="451836"/>
            <a:ext cx="947992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V="1">
            <a:off x="0" y="5074813"/>
            <a:ext cx="9721850" cy="1788"/>
          </a:xfrm>
          <a:prstGeom prst="line">
            <a:avLst/>
          </a:prstGeom>
          <a:ln w="952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7" cstate="screen"/>
          <a:stretch>
            <a:fillRect/>
          </a:stretch>
        </p:blipFill>
        <p:spPr>
          <a:xfrm>
            <a:off x="8821365" y="5111467"/>
            <a:ext cx="777085" cy="2350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p:titleStyle>
    <p:bodyStyle>
      <a:lvl1pPr marL="365760" indent="-365760" algn="l" rtl="0" eaLnBrk="1" fontAlgn="base" hangingPunct="1">
        <a:spcBef>
          <a:spcPct val="20000"/>
        </a:spcBef>
        <a:spcAft>
          <a:spcPct val="0"/>
        </a:spcAft>
        <a:buClr>
          <a:srgbClr val="006EB4"/>
        </a:buClr>
        <a:buFont typeface="Arial" pitchFamily="34" charset="0"/>
        <a:buChar char="•"/>
        <a:defRPr lang="en-US" sz="2200" kern="1200" dirty="0" smtClean="0">
          <a:solidFill>
            <a:schemeClr val="tx1">
              <a:lumMod val="50000"/>
              <a:lumOff val="50000"/>
            </a:schemeClr>
          </a:solidFill>
          <a:latin typeface="Cambria" pitchFamily="18" charset="0"/>
          <a:ea typeface="+mn-ea"/>
          <a:cs typeface="Arial" pitchFamily="34" charset="0"/>
        </a:defRPr>
      </a:lvl1pPr>
      <a:lvl2pPr marL="791845" indent="-304800" algn="l" rtl="0" eaLnBrk="1" fontAlgn="base" hangingPunct="1">
        <a:spcBef>
          <a:spcPct val="20000"/>
        </a:spcBef>
        <a:spcAft>
          <a:spcPct val="0"/>
        </a:spcAft>
        <a:buClr>
          <a:srgbClr val="006EB4"/>
        </a:buClr>
        <a:buFont typeface="Arial" pitchFamily="34" charset="0"/>
        <a:buChar char="–"/>
        <a:defRPr lang="en-US" sz="1900" kern="1200" dirty="0" smtClean="0">
          <a:solidFill>
            <a:schemeClr val="tx1">
              <a:lumMod val="50000"/>
              <a:lumOff val="50000"/>
            </a:schemeClr>
          </a:solidFill>
          <a:latin typeface="Cambria" pitchFamily="18" charset="0"/>
          <a:ea typeface="+mn-ea"/>
          <a:cs typeface="Arial" pitchFamily="34" charset="0"/>
        </a:defRPr>
      </a:lvl2pPr>
      <a:lvl3pPr marL="1218565" indent="-243840" algn="l" rtl="0" eaLnBrk="1" fontAlgn="base" hangingPunct="1">
        <a:spcBef>
          <a:spcPct val="20000"/>
        </a:spcBef>
        <a:spcAft>
          <a:spcPct val="0"/>
        </a:spcAft>
        <a:buClr>
          <a:srgbClr val="006EB4"/>
        </a:buClr>
        <a:buFont typeface="Arial" pitchFamily="34" charset="0"/>
        <a:buChar char="•"/>
        <a:defRPr lang="en-US" sz="1700" kern="1200" dirty="0" smtClean="0">
          <a:solidFill>
            <a:schemeClr val="tx1">
              <a:lumMod val="65000"/>
              <a:lumOff val="35000"/>
            </a:schemeClr>
          </a:solidFill>
          <a:latin typeface="Cambria" pitchFamily="18" charset="0"/>
          <a:ea typeface="+mn-ea"/>
          <a:cs typeface="Arial" pitchFamily="34" charset="0"/>
        </a:defRPr>
      </a:lvl3pPr>
      <a:lvl4pPr marL="1706245" indent="-243840" algn="l" rtl="0" eaLnBrk="1" fontAlgn="base" hangingPunct="1">
        <a:spcBef>
          <a:spcPct val="20000"/>
        </a:spcBef>
        <a:spcAft>
          <a:spcPct val="0"/>
        </a:spcAft>
        <a:buClr>
          <a:srgbClr val="006EB4"/>
        </a:buClr>
        <a:buFont typeface="Arial" pitchFamily="34" charset="0"/>
        <a:buChar char="–"/>
        <a:defRPr lang="en-US" sz="1500" kern="1200" dirty="0" smtClean="0">
          <a:solidFill>
            <a:schemeClr val="tx1">
              <a:lumMod val="50000"/>
              <a:lumOff val="50000"/>
            </a:schemeClr>
          </a:solidFill>
          <a:latin typeface="Cambria" pitchFamily="18" charset="0"/>
          <a:ea typeface="+mn-ea"/>
          <a:cs typeface="Arial" pitchFamily="34" charset="0"/>
        </a:defRPr>
      </a:lvl4pPr>
      <a:lvl5pPr marL="2193290" indent="-243840" algn="l" rtl="0" eaLnBrk="1" fontAlgn="base" hangingPunct="1">
        <a:spcBef>
          <a:spcPct val="20000"/>
        </a:spcBef>
        <a:spcAft>
          <a:spcPct val="0"/>
        </a:spcAft>
        <a:buClr>
          <a:srgbClr val="E3882E"/>
        </a:buClr>
        <a:buFont typeface="Arial" pitchFamily="34" charset="0"/>
        <a:buChar char="»"/>
        <a:defRPr lang="en-IN" sz="1500" kern="1200" dirty="0" smtClean="0">
          <a:solidFill>
            <a:schemeClr val="tx1">
              <a:lumMod val="50000"/>
              <a:lumOff val="50000"/>
            </a:schemeClr>
          </a:solidFill>
          <a:latin typeface="Cambria" pitchFamily="18" charset="0"/>
          <a:ea typeface="+mn-ea"/>
          <a:cs typeface="Arial" pitchFamily="34" charset="0"/>
        </a:defRPr>
      </a:lvl5pPr>
      <a:lvl6pPr marL="268097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168650"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65569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143375" indent="-243840" algn="l" defTabSz="97472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974725" rtl="0" eaLnBrk="1" latinLnBrk="0" hangingPunct="1">
        <a:defRPr sz="1900" kern="1200">
          <a:solidFill>
            <a:schemeClr val="tx1"/>
          </a:solidFill>
          <a:latin typeface="+mn-lt"/>
          <a:ea typeface="+mn-ea"/>
          <a:cs typeface="+mn-cs"/>
        </a:defRPr>
      </a:lvl1pPr>
      <a:lvl2pPr marL="487680" algn="l" defTabSz="974725" rtl="0" eaLnBrk="1" latinLnBrk="0" hangingPunct="1">
        <a:defRPr sz="1900" kern="1200">
          <a:solidFill>
            <a:schemeClr val="tx1"/>
          </a:solidFill>
          <a:latin typeface="+mn-lt"/>
          <a:ea typeface="+mn-ea"/>
          <a:cs typeface="+mn-cs"/>
        </a:defRPr>
      </a:lvl2pPr>
      <a:lvl3pPr marL="974725" algn="l" defTabSz="974725" rtl="0" eaLnBrk="1" latinLnBrk="0" hangingPunct="1">
        <a:defRPr sz="1900" kern="1200">
          <a:solidFill>
            <a:schemeClr val="tx1"/>
          </a:solidFill>
          <a:latin typeface="+mn-lt"/>
          <a:ea typeface="+mn-ea"/>
          <a:cs typeface="+mn-cs"/>
        </a:defRPr>
      </a:lvl3pPr>
      <a:lvl4pPr marL="1462405" algn="l" defTabSz="974725" rtl="0" eaLnBrk="1" latinLnBrk="0" hangingPunct="1">
        <a:defRPr sz="1900" kern="1200">
          <a:solidFill>
            <a:schemeClr val="tx1"/>
          </a:solidFill>
          <a:latin typeface="+mn-lt"/>
          <a:ea typeface="+mn-ea"/>
          <a:cs typeface="+mn-cs"/>
        </a:defRPr>
      </a:lvl4pPr>
      <a:lvl5pPr marL="1950085" algn="l" defTabSz="974725" rtl="0" eaLnBrk="1" latinLnBrk="0" hangingPunct="1">
        <a:defRPr sz="1900" kern="1200">
          <a:solidFill>
            <a:schemeClr val="tx1"/>
          </a:solidFill>
          <a:latin typeface="+mn-lt"/>
          <a:ea typeface="+mn-ea"/>
          <a:cs typeface="+mn-cs"/>
        </a:defRPr>
      </a:lvl5pPr>
      <a:lvl6pPr marL="2437130" algn="l" defTabSz="974725" rtl="0" eaLnBrk="1" latinLnBrk="0" hangingPunct="1">
        <a:defRPr sz="1900" kern="1200">
          <a:solidFill>
            <a:schemeClr val="tx1"/>
          </a:solidFill>
          <a:latin typeface="+mn-lt"/>
          <a:ea typeface="+mn-ea"/>
          <a:cs typeface="+mn-cs"/>
        </a:defRPr>
      </a:lvl6pPr>
      <a:lvl7pPr marL="2924810" algn="l" defTabSz="974725" rtl="0" eaLnBrk="1" latinLnBrk="0" hangingPunct="1">
        <a:defRPr sz="1900" kern="1200">
          <a:solidFill>
            <a:schemeClr val="tx1"/>
          </a:solidFill>
          <a:latin typeface="+mn-lt"/>
          <a:ea typeface="+mn-ea"/>
          <a:cs typeface="+mn-cs"/>
        </a:defRPr>
      </a:lvl7pPr>
      <a:lvl8pPr marL="3411855" algn="l" defTabSz="974725" rtl="0" eaLnBrk="1" latinLnBrk="0" hangingPunct="1">
        <a:defRPr sz="1900" kern="1200">
          <a:solidFill>
            <a:schemeClr val="tx1"/>
          </a:solidFill>
          <a:latin typeface="+mn-lt"/>
          <a:ea typeface="+mn-ea"/>
          <a:cs typeface="+mn-cs"/>
        </a:defRPr>
      </a:lvl8pPr>
      <a:lvl9pPr marL="3899535" algn="l" defTabSz="97472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7.wmf"/><Relationship Id="rId3" Type="http://schemas.openxmlformats.org/officeDocument/2006/relationships/oleObject" Target="../embeddings/oleObject2.bin"/><Relationship Id="rId2" Type="http://schemas.openxmlformats.org/officeDocument/2006/relationships/image" Target="../media/image36.wmf"/><Relationship Id="rId1"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wmf"/><Relationship Id="rId1"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4.xml"/><Relationship Id="rId4" Type="http://schemas.openxmlformats.org/officeDocument/2006/relationships/image" Target="../media/image49.wmf"/><Relationship Id="rId3" Type="http://schemas.openxmlformats.org/officeDocument/2006/relationships/oleObject" Target="../embeddings/oleObject5.bin"/><Relationship Id="rId2" Type="http://schemas.openxmlformats.org/officeDocument/2006/relationships/image" Target="../media/image48.wmf"/><Relationship Id="rId1"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51.wmf"/><Relationship Id="rId2" Type="http://schemas.openxmlformats.org/officeDocument/2006/relationships/oleObject" Target="../embeddings/oleObject6.bin"/><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pPr lvl="1"/>
            <a:r>
              <a:rPr lang="en-US" sz="2200" dirty="0" smtClean="0"/>
              <a:t>SPRING INTEGRATION</a:t>
            </a:r>
            <a:endParaRPr lang="en-US" sz="2200" dirty="0"/>
          </a:p>
          <a:p>
            <a:pPr lvl="1"/>
            <a:r>
              <a:rPr lang="en-US" sz="2200" dirty="0" smtClean="0"/>
              <a:t>Date: Apr 20th, 2018</a:t>
            </a:r>
            <a:endParaRPr lang="en-US" sz="1900" dirty="0"/>
          </a:p>
        </p:txBody>
      </p:sp>
      <p:sp>
        <p:nvSpPr>
          <p:cNvPr id="5" name="Content Placeholder 3"/>
          <p:cNvSpPr>
            <a:spLocks noGrp="1"/>
          </p:cNvSpPr>
          <p:nvPr>
            <p:ph sz="quarter" idx="11"/>
          </p:nvPr>
        </p:nvSpPr>
        <p:spPr>
          <a:xfrm>
            <a:off x="324062" y="3240405"/>
            <a:ext cx="5472967" cy="1680210"/>
          </a:xfrm>
        </p:spPr>
        <p:txBody>
          <a:bodyPr/>
          <a:lstStyle/>
          <a:p>
            <a:r>
              <a:rPr lang="en-IN" dirty="0" smtClean="0">
                <a:solidFill>
                  <a:schemeClr val="tx1">
                    <a:lumMod val="65000"/>
                    <a:lumOff val="35000"/>
                  </a:schemeClr>
                </a:solidFill>
              </a:rPr>
              <a:t>Name: </a:t>
            </a:r>
            <a:r>
              <a:rPr altLang="en-IN" dirty="0" smtClean="0">
                <a:solidFill>
                  <a:schemeClr val="tx1">
                    <a:lumMod val="65000"/>
                    <a:lumOff val="35000"/>
                  </a:schemeClr>
                </a:solidFill>
              </a:rPr>
              <a:t>Vishal Rangras</a:t>
            </a:r>
            <a:endParaRPr altLang="en-IN" dirty="0" smtClean="0">
              <a:solidFill>
                <a:schemeClr val="tx1">
                  <a:lumMod val="65000"/>
                  <a:lumOff val="35000"/>
                </a:schemeClr>
              </a:solidFill>
            </a:endParaRPr>
          </a:p>
          <a:p>
            <a:r>
              <a:rPr lang="en-IN" dirty="0" smtClean="0">
                <a:solidFill>
                  <a:schemeClr val="tx1">
                    <a:lumMod val="65000"/>
                    <a:lumOff val="35000"/>
                  </a:schemeClr>
                </a:solidFill>
              </a:rPr>
              <a:t>Title: </a:t>
            </a:r>
            <a:r>
              <a:rPr altLang="en-IN" dirty="0" smtClean="0">
                <a:solidFill>
                  <a:schemeClr val="tx1">
                    <a:lumMod val="65000"/>
                    <a:lumOff val="35000"/>
                  </a:schemeClr>
                </a:solidFill>
              </a:rPr>
              <a:t>Researcher | Engineer</a:t>
            </a:r>
            <a:endParaRPr altLang="en-IN" dirty="0" smtClean="0">
              <a:solidFill>
                <a:schemeClr val="tx1">
                  <a:lumMod val="65000"/>
                  <a:lumOff val="35000"/>
                </a:schemeClr>
              </a:solidFill>
            </a:endParaRPr>
          </a:p>
          <a:p>
            <a:r>
              <a:rPr lang="en-IN" dirty="0" smtClean="0">
                <a:solidFill>
                  <a:schemeClr val="tx1">
                    <a:lumMod val="65000"/>
                    <a:lumOff val="35000"/>
                  </a:schemeClr>
                </a:solidFill>
              </a:rPr>
              <a:t>Email: </a:t>
            </a:r>
            <a:r>
              <a:rPr altLang="en-IN" dirty="0" smtClean="0">
                <a:solidFill>
                  <a:schemeClr val="tx1">
                    <a:lumMod val="65000"/>
                    <a:lumOff val="35000"/>
                  </a:schemeClr>
                </a:solidFill>
              </a:rPr>
              <a:t>vishal.rangras@cignex.com</a:t>
            </a:r>
            <a:endParaRPr altLang="en-IN" dirty="0" smtClean="0">
              <a:solidFill>
                <a:schemeClr val="tx1">
                  <a:lumMod val="65000"/>
                  <a:lumOff val="35000"/>
                </a:schemeClr>
              </a:solidFill>
            </a:endParaRPr>
          </a:p>
          <a:p>
            <a:endParaRPr lang="en-IN"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4298315" y="541655"/>
            <a:ext cx="5304155" cy="4380865"/>
          </a:xfrm>
        </p:spPr>
        <p:txBody>
          <a:bodyPr/>
          <a:p>
            <a:r>
              <a:rPr lang="en-US" b="1"/>
              <a:t>Adapters</a:t>
            </a:r>
            <a:r>
              <a:rPr lang="en-US"/>
              <a:t> are endpoints that connects a channel to external system.</a:t>
            </a:r>
            <a:endParaRPr lang="en-US"/>
          </a:p>
          <a:p>
            <a:pPr lvl="1"/>
            <a:r>
              <a:rPr lang="en-US" b="1"/>
              <a:t>Inbound Adapters</a:t>
            </a:r>
            <a:r>
              <a:rPr lang="en-US"/>
              <a:t>: Brings messages to the SI Channel</a:t>
            </a:r>
            <a:endParaRPr lang="en-US"/>
          </a:p>
          <a:p>
            <a:pPr lvl="1"/>
            <a:r>
              <a:rPr lang="en-US" b="1"/>
              <a:t>Outbound Adapters</a:t>
            </a:r>
            <a:r>
              <a:rPr lang="en-US"/>
              <a:t>: Get messages from SI Channel to outside applications.</a:t>
            </a:r>
            <a:endParaRPr lang="en-US"/>
          </a:p>
          <a:p>
            <a:pPr marL="487045" lvl="1" indent="0">
              <a:buNone/>
            </a:pPr>
            <a:endParaRPr lang="en-US"/>
          </a:p>
          <a:p>
            <a:r>
              <a:rPr>
                <a:sym typeface="+mn-ea"/>
              </a:rPr>
              <a:t>It provides a </a:t>
            </a:r>
            <a:r>
              <a:rPr b="1">
                <a:sym typeface="+mn-ea"/>
              </a:rPr>
              <a:t>bridge</a:t>
            </a:r>
            <a:r>
              <a:rPr>
                <a:sym typeface="+mn-ea"/>
              </a:rPr>
              <a:t> between SI and external systems / services.</a:t>
            </a:r>
            <a:endParaRPr b="1">
              <a:sym typeface="+mn-ea"/>
            </a:endParaRPr>
          </a:p>
          <a:p>
            <a:endParaRPr lang="en-US">
              <a:sym typeface="+mn-ea"/>
            </a:endParaRPr>
          </a:p>
          <a:p>
            <a:r>
              <a:rPr lang="en-US" b="1">
                <a:sym typeface="+mn-ea"/>
              </a:rPr>
              <a:t>Separation of Concern</a:t>
            </a:r>
            <a:r>
              <a:rPr lang="en-US">
                <a:sym typeface="+mn-ea"/>
              </a:rPr>
              <a:t> of your Message API from transports and Protocols.</a:t>
            </a:r>
            <a:endParaRPr lang="en-US">
              <a:sym typeface="+mn-ea"/>
            </a:endParaRPr>
          </a:p>
        </p:txBody>
      </p:sp>
      <p:sp>
        <p:nvSpPr>
          <p:cNvPr id="3" name="Title 2"/>
          <p:cNvSpPr>
            <a:spLocks noGrp="1"/>
          </p:cNvSpPr>
          <p:nvPr>
            <p:ph type="title"/>
          </p:nvPr>
        </p:nvSpPr>
        <p:spPr/>
        <p:txBody>
          <a:bodyPr/>
          <a:p>
            <a:r>
              <a:rPr lang="en-US"/>
              <a:t>Adapters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Rounded Rectangle 4"/>
          <p:cNvSpPr/>
          <p:nvPr/>
        </p:nvSpPr>
        <p:spPr>
          <a:xfrm>
            <a:off x="828040" y="154813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Stream</a:t>
            </a:r>
            <a:endParaRPr lang="en-US" sz="1600" dirty="0" smtClean="0">
              <a:latin typeface="Cambria" pitchFamily="18" charset="0"/>
              <a:cs typeface="Arial" pitchFamily="34" charset="0"/>
            </a:endParaRPr>
          </a:p>
        </p:txBody>
      </p:sp>
      <p:sp>
        <p:nvSpPr>
          <p:cNvPr id="6" name="Rounded Rectangle 5"/>
          <p:cNvSpPr/>
          <p:nvPr/>
        </p:nvSpPr>
        <p:spPr>
          <a:xfrm>
            <a:off x="1692275" y="972185"/>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File</a:t>
            </a:r>
            <a:endParaRPr lang="en-US" sz="1600" dirty="0" smtClean="0">
              <a:latin typeface="Cambria" pitchFamily="18" charset="0"/>
              <a:cs typeface="Arial" pitchFamily="34" charset="0"/>
            </a:endParaRPr>
          </a:p>
        </p:txBody>
      </p:sp>
      <p:sp>
        <p:nvSpPr>
          <p:cNvPr id="7" name="Rounded Rectangle 6"/>
          <p:cNvSpPr/>
          <p:nvPr/>
        </p:nvSpPr>
        <p:spPr>
          <a:xfrm>
            <a:off x="2412365" y="154813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JMS</a:t>
            </a:r>
            <a:endParaRPr lang="en-US" sz="1600" dirty="0" smtClean="0">
              <a:latin typeface="Cambria" pitchFamily="18" charset="0"/>
              <a:cs typeface="Arial" pitchFamily="34" charset="0"/>
            </a:endParaRPr>
          </a:p>
        </p:txBody>
      </p:sp>
      <p:sp>
        <p:nvSpPr>
          <p:cNvPr id="8" name="Rounded Rectangle 7"/>
          <p:cNvSpPr/>
          <p:nvPr/>
        </p:nvSpPr>
        <p:spPr>
          <a:xfrm>
            <a:off x="1764665" y="2484120"/>
            <a:ext cx="939800" cy="5505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JDBC</a:t>
            </a:r>
            <a:br>
              <a:rPr lang="en-US" sz="1600" dirty="0" smtClean="0">
                <a:latin typeface="Cambria" pitchFamily="18" charset="0"/>
                <a:cs typeface="Arial" pitchFamily="34" charset="0"/>
              </a:rPr>
            </a:br>
            <a:r>
              <a:rPr lang="en-US" sz="1600" dirty="0" smtClean="0">
                <a:latin typeface="Cambria" pitchFamily="18" charset="0"/>
                <a:cs typeface="Arial" pitchFamily="34" charset="0"/>
              </a:rPr>
              <a:t>JPA</a:t>
            </a:r>
            <a:endParaRPr lang="en-US" sz="1600" dirty="0" smtClean="0">
              <a:latin typeface="Cambria" pitchFamily="18" charset="0"/>
              <a:cs typeface="Arial" pitchFamily="34" charset="0"/>
            </a:endParaRPr>
          </a:p>
        </p:txBody>
      </p:sp>
      <p:sp>
        <p:nvSpPr>
          <p:cNvPr id="9" name="Rounded Rectangle 8"/>
          <p:cNvSpPr/>
          <p:nvPr/>
        </p:nvSpPr>
        <p:spPr>
          <a:xfrm>
            <a:off x="252095" y="2340610"/>
            <a:ext cx="1089660" cy="54927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Feed</a:t>
            </a:r>
            <a:br>
              <a:rPr lang="en-US" sz="1600" dirty="0" smtClean="0">
                <a:latin typeface="Cambria" pitchFamily="18" charset="0"/>
                <a:cs typeface="Arial" pitchFamily="34" charset="0"/>
              </a:rPr>
            </a:br>
            <a:r>
              <a:rPr lang="en-US" sz="1600" dirty="0" smtClean="0">
                <a:latin typeface="Cambria" pitchFamily="18" charset="0"/>
                <a:cs typeface="Arial" pitchFamily="34" charset="0"/>
              </a:rPr>
              <a:t>(RSS, Atom)</a:t>
            </a:r>
            <a:endParaRPr lang="en-US" sz="1600" dirty="0" smtClean="0">
              <a:latin typeface="Cambria" pitchFamily="18" charset="0"/>
              <a:cs typeface="Arial" pitchFamily="34" charset="0"/>
            </a:endParaRPr>
          </a:p>
        </p:txBody>
      </p:sp>
      <p:sp>
        <p:nvSpPr>
          <p:cNvPr id="10" name="Rounded Rectangle 9"/>
          <p:cNvSpPr/>
          <p:nvPr/>
        </p:nvSpPr>
        <p:spPr>
          <a:xfrm>
            <a:off x="3204845" y="2196465"/>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Mail</a:t>
            </a:r>
            <a:endParaRPr lang="en-US" sz="1600" dirty="0" smtClean="0">
              <a:latin typeface="Cambria" pitchFamily="18" charset="0"/>
              <a:cs typeface="Arial" pitchFamily="34" charset="0"/>
            </a:endParaRPr>
          </a:p>
        </p:txBody>
      </p:sp>
      <p:sp>
        <p:nvSpPr>
          <p:cNvPr id="11" name="Rounded Rectangle 10"/>
          <p:cNvSpPr/>
          <p:nvPr/>
        </p:nvSpPr>
        <p:spPr>
          <a:xfrm>
            <a:off x="684530" y="320421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Twitter</a:t>
            </a:r>
            <a:endParaRPr lang="en-US" sz="1600" dirty="0" smtClean="0">
              <a:latin typeface="Cambria" pitchFamily="18" charset="0"/>
              <a:cs typeface="Arial" pitchFamily="34" charset="0"/>
            </a:endParaRPr>
          </a:p>
        </p:txBody>
      </p:sp>
      <p:sp>
        <p:nvSpPr>
          <p:cNvPr id="12" name="Rounded Rectangle 11"/>
          <p:cNvSpPr/>
          <p:nvPr/>
        </p:nvSpPr>
        <p:spPr>
          <a:xfrm>
            <a:off x="1692275" y="3780790"/>
            <a:ext cx="96520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MongoDB</a:t>
            </a:r>
            <a:endParaRPr lang="en-US" sz="1600" dirty="0" smtClean="0">
              <a:latin typeface="Cambria" pitchFamily="18" charset="0"/>
              <a:cs typeface="Arial" pitchFamily="34" charset="0"/>
            </a:endParaRPr>
          </a:p>
        </p:txBody>
      </p:sp>
      <p:sp>
        <p:nvSpPr>
          <p:cNvPr id="13" name="Rounded Rectangle 12"/>
          <p:cNvSpPr/>
          <p:nvPr/>
        </p:nvSpPr>
        <p:spPr>
          <a:xfrm>
            <a:off x="2916555" y="3204210"/>
            <a:ext cx="855980" cy="461645"/>
          </a:xfrm>
          <a:prstGeom prst="roundRect">
            <a:avLst/>
          </a:prstGeom>
          <a:solidFill>
            <a:schemeClr val="accent4">
              <a:lumMod val="75000"/>
            </a:schemeClr>
          </a:solidFill>
          <a:ln>
            <a:solidFill>
              <a:schemeClr val="tx1"/>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UDP</a:t>
            </a:r>
            <a:endParaRPr lang="en-US" sz="1600" dirty="0" smtClean="0">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2000"/>
                                        <p:tgtEl>
                                          <p:spTgt spid="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2000"/>
                                        <p:tgtEl>
                                          <p:spTgt spid="2">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0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0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2000"/>
                                        <p:tgtEl>
                                          <p:spTgt spid="2">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2000"/>
                                        <p:tgtEl>
                                          <p:spTgt spid="2">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13" grpId="0" animBg="1"/>
      <p:bldP spid="6" grpId="0" animBg="1"/>
      <p:bldP spid="9" grpId="0" animBg="1"/>
      <p:bldP spid="10" grpId="0" animBg="1"/>
      <p:bldP spid="1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5905" y="1617345"/>
            <a:ext cx="9239885" cy="3432810"/>
          </a:xfrm>
        </p:spPr>
        <p:txBody>
          <a:bodyPr/>
          <a:p>
            <a:r>
              <a:rPr lang="en-US" b="1"/>
              <a:t>Filters</a:t>
            </a:r>
            <a:r>
              <a:rPr lang="en-US"/>
              <a:t>: </a:t>
            </a:r>
            <a:endParaRPr lang="en-US"/>
          </a:p>
          <a:p>
            <a:pPr lvl="1"/>
            <a:r>
              <a:rPr lang="en-US" b="1"/>
              <a:t>Endpoints </a:t>
            </a:r>
            <a:r>
              <a:rPr lang="en-US"/>
              <a:t>that </a:t>
            </a:r>
            <a:r>
              <a:rPr lang="en-US" b="1"/>
              <a:t>s</a:t>
            </a:r>
            <a:r>
              <a:rPr lang="en-US" b="1"/>
              <a:t>its</a:t>
            </a:r>
            <a:r>
              <a:rPr lang="en-US"/>
              <a:t> between channels.</a:t>
            </a:r>
            <a:endParaRPr lang="en-US"/>
          </a:p>
          <a:p>
            <a:pPr lvl="1"/>
            <a:r>
              <a:rPr lang="en-US" b="1"/>
              <a:t>Accept</a:t>
            </a:r>
            <a:r>
              <a:rPr lang="en-US"/>
              <a:t> or </a:t>
            </a:r>
            <a:r>
              <a:rPr lang="en-US" b="1"/>
              <a:t>reject</a:t>
            </a:r>
            <a:r>
              <a:rPr lang="en-US"/>
              <a:t> messages from one channel to the next.</a:t>
            </a:r>
            <a:endParaRPr lang="en-US"/>
          </a:p>
          <a:p>
            <a:pPr lvl="1"/>
            <a:r>
              <a:rPr lang="en-US" b="1"/>
              <a:t>Selection</a:t>
            </a:r>
            <a:r>
              <a:rPr lang="en-US"/>
              <a:t> occurs based on message's payload or metadata.</a:t>
            </a:r>
            <a:endParaRPr lang="en-US"/>
          </a:p>
          <a:p>
            <a:r>
              <a:rPr lang="en-US" b="1"/>
              <a:t>Discard Channel</a:t>
            </a:r>
            <a:r>
              <a:rPr lang="en-US"/>
              <a:t>: To route the rejected messages.</a:t>
            </a:r>
            <a:endParaRPr lang="en-US"/>
          </a:p>
          <a:p>
            <a:r>
              <a:rPr lang="en-US"/>
              <a:t>Expression Filter: Uses evaluated SpEL against messages to select messages.</a:t>
            </a:r>
            <a:endParaRPr lang="en-US"/>
          </a:p>
          <a:p>
            <a:r>
              <a:rPr lang="en-US"/>
              <a:t>Xpath Filter: Uses Xpath expression againts XML Payload </a:t>
            </a:r>
            <a:r>
              <a:rPr>
                <a:sym typeface="+mn-ea"/>
              </a:rPr>
              <a:t>to select messages</a:t>
            </a:r>
            <a:r>
              <a:rPr lang="en-US"/>
              <a:t>.</a:t>
            </a:r>
            <a:endParaRPr lang="en-US"/>
          </a:p>
          <a:p>
            <a:r>
              <a:rPr lang="en-US"/>
              <a:t>XML Validating Filter: Uses XML Schema to validate XML Payload messages.</a:t>
            </a:r>
            <a:endParaRPr lang="en-US"/>
          </a:p>
          <a:p>
            <a:r>
              <a:rPr lang="en-US" b="1"/>
              <a:t>MessageSelector</a:t>
            </a:r>
            <a:r>
              <a:rPr lang="en-US"/>
              <a:t> interfact to implement custom Filter.</a:t>
            </a:r>
            <a:endParaRPr lang="en-US"/>
          </a:p>
        </p:txBody>
      </p:sp>
      <p:sp>
        <p:nvSpPr>
          <p:cNvPr id="3" name="Title 2"/>
          <p:cNvSpPr>
            <a:spLocks noGrp="1"/>
          </p:cNvSpPr>
          <p:nvPr>
            <p:ph type="title"/>
          </p:nvPr>
        </p:nvSpPr>
        <p:spPr/>
        <p:txBody>
          <a:bodyPr/>
          <a:p>
            <a:r>
              <a:rPr lang="en-US"/>
              <a:t>Filters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1803400" y="568325"/>
            <a:ext cx="6114415"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1000"/>
                                        <p:tgtEl>
                                          <p:spTgt spid="2">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1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Endpoints that converts the payload or structure of the message into a modified message with a different structure.</a:t>
            </a:r>
            <a:endParaRPr lang="en-US"/>
          </a:p>
          <a:p>
            <a:pPr lvl="1"/>
            <a:r>
              <a:rPr lang="en-US" b="1"/>
              <a:t>e.g.</a:t>
            </a:r>
            <a:r>
              <a:rPr lang="en-US"/>
              <a:t>: Coverts XML payload into a JSON Payload message.</a:t>
            </a:r>
            <a:endParaRPr lang="en-US"/>
          </a:p>
          <a:p>
            <a:r>
              <a:rPr lang="en-US"/>
              <a:t>Allows provider and consumer of the information to communicate via SI without having to settle on common format.</a:t>
            </a:r>
            <a:endParaRPr lang="en-US"/>
          </a:p>
          <a:p>
            <a:endParaRPr lang="en-US"/>
          </a:p>
        </p:txBody>
      </p:sp>
      <p:sp>
        <p:nvSpPr>
          <p:cNvPr id="3" name="Title 2"/>
          <p:cNvSpPr>
            <a:spLocks noGrp="1"/>
          </p:cNvSpPr>
          <p:nvPr>
            <p:ph type="title"/>
          </p:nvPr>
        </p:nvSpPr>
        <p:spPr/>
        <p:txBody>
          <a:bodyPr/>
          <a:p>
            <a:r>
              <a:rPr lang="en-US"/>
              <a:t>Transformers / Translators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1368425" y="2971800"/>
            <a:ext cx="7009765" cy="1609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solidFill>
                  <a:schemeClr val="accent2"/>
                </a:solidFill>
              </a:rPr>
              <a:t>Applications of Artificial Intelligence</a:t>
            </a:r>
            <a:endParaRPr lang="en-US">
              <a:solidFill>
                <a:schemeClr val="accent2"/>
              </a:solidFill>
            </a:endParaRPr>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任意多边形 26"/>
          <p:cNvSpPr/>
          <p:nvPr/>
        </p:nvSpPr>
        <p:spPr>
          <a:xfrm>
            <a:off x="1644968" y="614363"/>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Natural Language Processing</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7" name="六边形 27"/>
          <p:cNvSpPr/>
          <p:nvPr/>
        </p:nvSpPr>
        <p:spPr>
          <a:xfrm>
            <a:off x="1699561" y="65923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01</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8" name="任意多边形 28"/>
          <p:cNvSpPr/>
          <p:nvPr/>
        </p:nvSpPr>
        <p:spPr>
          <a:xfrm>
            <a:off x="2147253" y="1498600"/>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Computer Vision</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9" name="六边形 29"/>
          <p:cNvSpPr/>
          <p:nvPr/>
        </p:nvSpPr>
        <p:spPr>
          <a:xfrm>
            <a:off x="2201846" y="1543152"/>
            <a:ext cx="735360" cy="633930"/>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02</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0" name="任意多边形 30"/>
          <p:cNvSpPr/>
          <p:nvPr/>
        </p:nvSpPr>
        <p:spPr>
          <a:xfrm>
            <a:off x="2721293" y="2382838"/>
            <a:ext cx="5016500" cy="722313"/>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E19825"/>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smtClean="0">
                <a:ln>
                  <a:noFill/>
                </a:ln>
                <a:solidFill>
                  <a:prstClr val="white"/>
                </a:solidFill>
                <a:effectLst/>
                <a:uLnTx/>
                <a:uFillTx/>
                <a:latin typeface="Microsoft YaHei" charset="-122"/>
                <a:ea typeface="Microsoft YaHei" charset="-122"/>
                <a:cs typeface="+mn-cs"/>
              </a:rPr>
              <a:t>Machine Learning and Data Analytics</a:t>
            </a:r>
            <a:endParaRPr kumimoji="0" lang="zh-CN" altLang="en-US"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1" name="六边形 31"/>
          <p:cNvSpPr/>
          <p:nvPr/>
        </p:nvSpPr>
        <p:spPr>
          <a:xfrm>
            <a:off x="2775886" y="2427071"/>
            <a:ext cx="735360" cy="633932"/>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03</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2" name="任意多边形 32"/>
          <p:cNvSpPr/>
          <p:nvPr/>
        </p:nvSpPr>
        <p:spPr>
          <a:xfrm>
            <a:off x="3295333" y="3265488"/>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D55816"/>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Robotics</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3" name="六边形 33"/>
          <p:cNvSpPr/>
          <p:nvPr/>
        </p:nvSpPr>
        <p:spPr>
          <a:xfrm>
            <a:off x="3349926" y="3310992"/>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04</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
        <p:nvSpPr>
          <p:cNvPr id="14" name="任意多边形 34"/>
          <p:cNvSpPr/>
          <p:nvPr/>
        </p:nvSpPr>
        <p:spPr>
          <a:xfrm>
            <a:off x="3869373" y="4149725"/>
            <a:ext cx="501650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A5300F"/>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rPr>
              <a:t>General Intelligence</a:t>
            </a:r>
            <a:endParaRPr kumimoji="0" lang="en-US" altLang="zh-CN" sz="1400" b="0" i="0" u="none" strike="noStrike" kern="0" cap="none" spc="0" normalizeH="0" baseline="0" noProof="0">
              <a:ln>
                <a:noFill/>
              </a:ln>
              <a:solidFill>
                <a:prstClr val="white"/>
              </a:solidFill>
              <a:effectLst/>
              <a:uLnTx/>
              <a:uFillTx/>
              <a:latin typeface="Microsoft YaHei" charset="-122"/>
              <a:ea typeface="Microsoft YaHei" charset="-122"/>
              <a:cs typeface="+mn-cs"/>
            </a:endParaRPr>
          </a:p>
        </p:txBody>
      </p:sp>
      <p:sp>
        <p:nvSpPr>
          <p:cNvPr id="15" name="六边形 35"/>
          <p:cNvSpPr/>
          <p:nvPr/>
        </p:nvSpPr>
        <p:spPr>
          <a:xfrm>
            <a:off x="3923966" y="4194911"/>
            <a:ext cx="735360" cy="633931"/>
          </a:xfrm>
          <a:prstGeom prst="hexagon">
            <a:avLst/>
          </a:prstGeom>
          <a:solidFill>
            <a:sysClr val="window" lastClr="FFFFFF"/>
          </a:solidFill>
          <a:ln w="12700" cap="flat" cmpd="sng" algn="ctr">
            <a:noFill/>
            <a:prstDash val="solid"/>
            <a:miter lim="800000"/>
          </a:ln>
          <a:effectLst>
            <a:innerShdw blurRad="63500" dist="63500" dir="12000000">
              <a:prstClr val="black">
                <a:alpha val="20000"/>
              </a:prstClr>
            </a:innerShdw>
          </a:effectLst>
        </p:spPr>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rPr>
              <a:t>05</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Arial Rounded MT Bold" pitchFamily="34" charset="0"/>
              <a:ea typeface="SimSun"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Sentiment Analysis</a:t>
            </a:r>
          </a:p>
        </p:txBody>
      </p:sp>
      <p:sp>
        <p:nvSpPr>
          <p:cNvPr id="349" name="CustomShape 3"/>
          <p:cNvSpPr/>
          <p:nvPr/>
        </p:nvSpPr>
        <p:spPr>
          <a:xfrm>
            <a:off x="252360" y="3132360"/>
            <a:ext cx="8748720" cy="1943280"/>
          </a:xfrm>
          <a:prstGeom prst="rect">
            <a:avLst/>
          </a:prstGeom>
          <a:noFill/>
        </p:spPr>
        <p:txBody>
          <a:bodyPr lIns="90000" tIns="45000" rIns="90000" bIns="45000"/>
          <a:p>
            <a:pPr>
              <a:lnSpc>
                <a:spcPct val="100000"/>
              </a:lnSpc>
              <a:buFont typeface="Arial"/>
              <a:buChar char="•"/>
            </a:pPr>
            <a:r>
              <a:rPr lang="en-US" sz="2000" b="1">
                <a:solidFill>
                  <a:srgbClr val="595959"/>
                </a:solidFill>
                <a:latin typeface="Cambria"/>
              </a:rPr>
              <a:t>Objective:</a:t>
            </a:r>
            <a:r>
              <a:rPr lang="en-US" sz="2000">
                <a:solidFill>
                  <a:srgbClr val="595959"/>
                </a:solidFill>
                <a:latin typeface="Cambria"/>
              </a:rPr>
              <a:t> Improvements in Operations and Customer Service.</a:t>
            </a:r>
            <a:endParaRPr lang="en-US" sz="2000">
              <a:solidFill>
                <a:srgbClr val="595959"/>
              </a:solidFill>
              <a:latin typeface="Cambria"/>
            </a:endParaRPr>
          </a:p>
          <a:p>
            <a:pPr>
              <a:lnSpc>
                <a:spcPct val="100000"/>
              </a:lnSpc>
              <a:buFont typeface="Arial"/>
              <a:buChar char="•"/>
            </a:pPr>
            <a:r>
              <a:rPr lang="en-US" sz="2000" b="1">
                <a:solidFill>
                  <a:srgbClr val="595959"/>
                </a:solidFill>
                <a:latin typeface="Cambria"/>
              </a:rPr>
              <a:t>E.g.</a:t>
            </a:r>
            <a:r>
              <a:rPr lang="en-US" sz="2000">
                <a:solidFill>
                  <a:srgbClr val="595959"/>
                </a:solidFill>
                <a:latin typeface="Cambria"/>
              </a:rPr>
              <a:t>: “The location was good, but the service was lacking.”</a:t>
            </a:r>
            <a:endParaRPr lang="en-US" sz="2000">
              <a:solidFill>
                <a:srgbClr val="595959"/>
              </a:solidFill>
              <a:latin typeface="Cambria"/>
            </a:endParaRPr>
          </a:p>
          <a:p>
            <a:pPr>
              <a:lnSpc>
                <a:spcPct val="100000"/>
              </a:lnSpc>
              <a:buFont typeface="Arial"/>
              <a:buChar char="•"/>
            </a:pPr>
            <a:r>
              <a:rPr lang="en-US" sz="2000">
                <a:solidFill>
                  <a:srgbClr val="595959"/>
                </a:solidFill>
                <a:latin typeface="Cambria"/>
              </a:rPr>
              <a:t>Result:</a:t>
            </a:r>
            <a:endParaRPr lang="en-US" sz="20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Location, Score : 1</a:t>
            </a:r>
            <a:endParaRPr lang="en-US" sz="1900">
              <a:solidFill>
                <a:srgbClr val="595959"/>
              </a:solidFill>
              <a:latin typeface="Cambria"/>
            </a:endParaRPr>
          </a:p>
          <a:p>
            <a:pPr marL="830580" lvl="1" indent="-342900">
              <a:lnSpc>
                <a:spcPct val="100000"/>
              </a:lnSpc>
              <a:buClrTx/>
              <a:buFont typeface="Arial" charset="0"/>
              <a:buChar char="‒"/>
            </a:pPr>
            <a:r>
              <a:rPr lang="en-US" sz="1900">
                <a:solidFill>
                  <a:srgbClr val="595959"/>
                </a:solidFill>
                <a:latin typeface="Cambria"/>
              </a:rPr>
              <a:t>Aspect : Service, Score : -1</a:t>
            </a:r>
          </a:p>
        </p:txBody>
      </p:sp>
      <p:sp>
        <p:nvSpPr>
          <p:cNvPr id="350" name="CustomShape 4"/>
          <p:cNvSpPr/>
          <p:nvPr/>
        </p:nvSpPr>
        <p:spPr>
          <a:xfrm>
            <a:off x="274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Opinion Unit</a:t>
            </a:r>
          </a:p>
        </p:txBody>
      </p:sp>
      <p:sp>
        <p:nvSpPr>
          <p:cNvPr id="351" name="CustomShape 5"/>
          <p:cNvSpPr/>
          <p:nvPr/>
        </p:nvSpPr>
        <p:spPr>
          <a:xfrm>
            <a:off x="5962320" y="1116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Aspect</a:t>
            </a:r>
          </a:p>
        </p:txBody>
      </p:sp>
      <p:sp>
        <p:nvSpPr>
          <p:cNvPr id="352" name="CustomShape 6"/>
          <p:cNvSpPr/>
          <p:nvPr/>
        </p:nvSpPr>
        <p:spPr>
          <a:xfrm>
            <a:off x="5962320" y="208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Sentiment</a:t>
            </a:r>
          </a:p>
        </p:txBody>
      </p:sp>
      <p:sp>
        <p:nvSpPr>
          <p:cNvPr id="353" name="CustomShape 7"/>
          <p:cNvSpPr/>
          <p:nvPr/>
        </p:nvSpPr>
        <p:spPr>
          <a:xfrm>
            <a:off x="3946320" y="154800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Multi-label</a:t>
            </a:r>
            <a:endParaRPr lang="en-US" sz="1900">
              <a:solidFill>
                <a:srgbClr val="000000"/>
              </a:solidFill>
              <a:latin typeface="Calibri"/>
            </a:endParaRPr>
          </a:p>
          <a:p>
            <a:pPr algn="ctr">
              <a:lnSpc>
                <a:spcPct val="100000"/>
              </a:lnSpc>
            </a:pPr>
            <a:r>
              <a:rPr lang="en-US" sz="1900">
                <a:solidFill>
                  <a:srgbClr val="000000"/>
                </a:solidFill>
                <a:latin typeface="Calibri"/>
              </a:rPr>
              <a:t>Classifiers</a:t>
            </a:r>
          </a:p>
        </p:txBody>
      </p:sp>
      <p:sp>
        <p:nvSpPr>
          <p:cNvPr id="354" name="CustomShape 8"/>
          <p:cNvSpPr/>
          <p:nvPr/>
        </p:nvSpPr>
        <p:spPr>
          <a:xfrm>
            <a:off x="2182320" y="1548000"/>
            <a:ext cx="1370520" cy="639000"/>
          </a:xfrm>
          <a:prstGeom prst="roundRect">
            <a:avLst>
              <a:gd name="adj" fmla="val 16667"/>
            </a:avLst>
          </a:prstGeom>
          <a:noFill/>
          <a:ln>
            <a:solidFill>
              <a:srgbClr val="3465AF"/>
            </a:solidFill>
          </a:ln>
        </p:spPr>
        <p:txBody>
          <a:bodyPr wrap="none" lIns="90000" tIns="45000" rIns="90000" bIns="45000" anchor="ctr"/>
          <a:p>
            <a:r>
              <a:rPr lang="en-US" sz="1900">
                <a:solidFill>
                  <a:srgbClr val="000000"/>
                </a:solidFill>
                <a:latin typeface="Calibri"/>
              </a:rPr>
              <a:t>Language</a:t>
            </a:r>
            <a:endParaRPr lang="en-US" sz="1900">
              <a:solidFill>
                <a:srgbClr val="000000"/>
              </a:solidFill>
              <a:latin typeface="Calibri"/>
            </a:endParaRPr>
          </a:p>
          <a:p>
            <a:pPr algn="ctr">
              <a:lnSpc>
                <a:spcPct val="100000"/>
              </a:lnSpc>
            </a:pPr>
            <a:r>
              <a:rPr lang="en-US" sz="1900">
                <a:solidFill>
                  <a:srgbClr val="000000"/>
                </a:solidFill>
                <a:latin typeface="Calibri"/>
              </a:rPr>
              <a:t>Processing</a:t>
            </a:r>
          </a:p>
        </p:txBody>
      </p:sp>
      <p:sp>
        <p:nvSpPr>
          <p:cNvPr id="355" name="CustomShape 9"/>
          <p:cNvSpPr/>
          <p:nvPr/>
        </p:nvSpPr>
        <p:spPr>
          <a:xfrm>
            <a:off x="8014320" y="1590480"/>
            <a:ext cx="1370520" cy="639000"/>
          </a:xfrm>
          <a:prstGeom prst="roundRect">
            <a:avLst>
              <a:gd name="adj" fmla="val 16667"/>
            </a:avLst>
          </a:prstGeom>
          <a:noFill/>
          <a:ln>
            <a:solidFill>
              <a:srgbClr val="3465AF"/>
            </a:solidFill>
          </a:ln>
        </p:spPr>
        <p:txBody>
          <a:bodyPr wrap="none" lIns="90000" tIns="45000" rIns="90000" bIns="45000" anchor="ctr"/>
          <a:p>
            <a:pPr algn="ctr">
              <a:lnSpc>
                <a:spcPct val="100000"/>
              </a:lnSpc>
            </a:pPr>
            <a:r>
              <a:rPr lang="en-US" sz="1900">
                <a:solidFill>
                  <a:srgbClr val="000000"/>
                </a:solidFill>
                <a:latin typeface="Calibri"/>
              </a:rPr>
              <a:t>Scores</a:t>
            </a:r>
          </a:p>
        </p:txBody>
      </p:sp>
      <p:sp>
        <p:nvSpPr>
          <p:cNvPr id="356" name="Line 10"/>
          <p:cNvSpPr/>
          <p:nvPr/>
        </p:nvSpPr>
        <p:spPr>
          <a:xfrm>
            <a:off x="1645920" y="1858320"/>
            <a:ext cx="536400" cy="0"/>
          </a:xfrm>
          <a:prstGeom prst="line">
            <a:avLst/>
          </a:prstGeom>
          <a:ln>
            <a:solidFill>
              <a:srgbClr val="000000"/>
            </a:solidFill>
            <a:tailEnd type="triangle" w="med" len="med"/>
          </a:ln>
        </p:spPr>
      </p:sp>
      <p:sp>
        <p:nvSpPr>
          <p:cNvPr id="357" name="Line 11"/>
          <p:cNvSpPr/>
          <p:nvPr/>
        </p:nvSpPr>
        <p:spPr>
          <a:xfrm>
            <a:off x="3553920" y="1858320"/>
            <a:ext cx="392400" cy="0"/>
          </a:xfrm>
          <a:prstGeom prst="line">
            <a:avLst/>
          </a:prstGeom>
          <a:ln>
            <a:solidFill>
              <a:srgbClr val="000000"/>
            </a:solidFill>
            <a:tailEnd type="triangle" w="med" len="med"/>
          </a:ln>
        </p:spPr>
      </p:sp>
      <p:sp>
        <p:nvSpPr>
          <p:cNvPr id="358" name="Line 12"/>
          <p:cNvSpPr/>
          <p:nvPr/>
        </p:nvSpPr>
        <p:spPr>
          <a:xfrm flipV="1">
            <a:off x="5317920" y="1451160"/>
            <a:ext cx="644400" cy="279720"/>
          </a:xfrm>
          <a:prstGeom prst="line">
            <a:avLst/>
          </a:prstGeom>
          <a:ln>
            <a:solidFill>
              <a:srgbClr val="000000"/>
            </a:solidFill>
            <a:tailEnd type="triangle" w="med" len="med"/>
          </a:ln>
        </p:spPr>
      </p:sp>
      <p:sp>
        <p:nvSpPr>
          <p:cNvPr id="359" name="Line 13"/>
          <p:cNvSpPr/>
          <p:nvPr/>
        </p:nvSpPr>
        <p:spPr>
          <a:xfrm>
            <a:off x="5317920" y="2005200"/>
            <a:ext cx="644400" cy="420840"/>
          </a:xfrm>
          <a:prstGeom prst="line">
            <a:avLst/>
          </a:prstGeom>
          <a:ln>
            <a:solidFill>
              <a:srgbClr val="000000"/>
            </a:solidFill>
            <a:tailEnd type="triangle" w="med" len="med"/>
          </a:ln>
        </p:spPr>
      </p:sp>
      <p:sp>
        <p:nvSpPr>
          <p:cNvPr id="360" name="Line 14"/>
          <p:cNvSpPr/>
          <p:nvPr/>
        </p:nvSpPr>
        <p:spPr>
          <a:xfrm flipV="1">
            <a:off x="7333920" y="1913760"/>
            <a:ext cx="680400" cy="512280"/>
          </a:xfrm>
          <a:prstGeom prst="line">
            <a:avLst/>
          </a:prstGeom>
          <a:ln>
            <a:solidFill>
              <a:srgbClr val="000000"/>
            </a:solidFill>
            <a:tailEnd type="triangle" w="med" len="med"/>
          </a:ln>
        </p:spPr>
      </p:sp>
      <p:sp>
        <p:nvSpPr>
          <p:cNvPr id="361" name="Line 15"/>
          <p:cNvSpPr/>
          <p:nvPr/>
        </p:nvSpPr>
        <p:spPr>
          <a:xfrm>
            <a:off x="7333920" y="1451160"/>
            <a:ext cx="680400" cy="462600"/>
          </a:xfrm>
          <a:prstGeom prst="line">
            <a:avLst/>
          </a:prstGeom>
          <a:ln>
            <a:solidFill>
              <a:srgbClr val="000000"/>
            </a:solidFill>
            <a:tailEnd type="triangle" w="med" len="med"/>
          </a:ln>
        </p:spPr>
      </p:sp>
      <p:pic>
        <p:nvPicPr>
          <p:cNvPr id="362" name="Picture 98"/>
          <p:cNvPicPr/>
          <p:nvPr/>
        </p:nvPicPr>
        <p:blipFill>
          <a:blip r:embed="rId1"/>
          <a:stretch>
            <a:fillRect/>
          </a:stretch>
        </p:blipFill>
        <p:spPr>
          <a:xfrm>
            <a:off x="3821040" y="670320"/>
            <a:ext cx="1863360" cy="797760"/>
          </a:xfrm>
          <a:prstGeom prst="rect">
            <a:avLst/>
          </a:prstGeom>
        </p:spPr>
      </p:pic>
      <p:pic>
        <p:nvPicPr>
          <p:cNvPr id="363" name="Picture 99"/>
          <p:cNvPicPr/>
          <p:nvPr/>
        </p:nvPicPr>
        <p:blipFill>
          <a:blip r:embed="rId2"/>
          <a:stretch>
            <a:fillRect/>
          </a:stretch>
        </p:blipFill>
        <p:spPr>
          <a:xfrm>
            <a:off x="1869480" y="699480"/>
            <a:ext cx="1863360" cy="78516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Stock Price Prediction</a:t>
            </a:r>
          </a:p>
        </p:txBody>
      </p:sp>
      <p:pic>
        <p:nvPicPr>
          <p:cNvPr id="3" name="Picture 2" descr="Stock Prediction"/>
          <p:cNvPicPr>
            <a:picLocks noChangeAspect="1"/>
          </p:cNvPicPr>
          <p:nvPr/>
        </p:nvPicPr>
        <p:blipFill>
          <a:blip r:embed="rId1"/>
          <a:stretch>
            <a:fillRect/>
          </a:stretch>
        </p:blipFill>
        <p:spPr>
          <a:xfrm>
            <a:off x="405765" y="666115"/>
            <a:ext cx="8876030" cy="4222750"/>
          </a:xfrm>
          <a:prstGeom prst="rect">
            <a:avLst/>
          </a:prstGeom>
        </p:spPr>
      </p:pic>
      <p:pic>
        <p:nvPicPr>
          <p:cNvPr id="4" name="Picture 3" descr="Stock Prediction-2"/>
          <p:cNvPicPr>
            <a:picLocks noChangeAspect="1"/>
          </p:cNvPicPr>
          <p:nvPr/>
        </p:nvPicPr>
        <p:blipFill>
          <a:blip r:embed="rId2"/>
          <a:stretch>
            <a:fillRect/>
          </a:stretch>
        </p:blipFill>
        <p:spPr>
          <a:xfrm>
            <a:off x="251460" y="544195"/>
            <a:ext cx="9136380" cy="4476750"/>
          </a:xfrm>
          <a:prstGeom prst="rect">
            <a:avLst/>
          </a:prstGeom>
        </p:spPr>
      </p:pic>
      <p:pic>
        <p:nvPicPr>
          <p:cNvPr id="6" name="Picture 5" descr="Stock Prediction-4"/>
          <p:cNvPicPr>
            <a:picLocks noChangeAspect="1"/>
          </p:cNvPicPr>
          <p:nvPr/>
        </p:nvPicPr>
        <p:blipFill>
          <a:blip r:embed="rId3"/>
          <a:stretch>
            <a:fillRect/>
          </a:stretch>
        </p:blipFill>
        <p:spPr>
          <a:xfrm>
            <a:off x="396240" y="539750"/>
            <a:ext cx="9034145" cy="4323080"/>
          </a:xfrm>
          <a:prstGeom prst="rect">
            <a:avLst/>
          </a:prstGeom>
        </p:spPr>
      </p:pic>
      <p:pic>
        <p:nvPicPr>
          <p:cNvPr id="7" name="Picture 6" descr="Stock Prediction-9"/>
          <p:cNvPicPr>
            <a:picLocks noChangeAspect="1"/>
          </p:cNvPicPr>
          <p:nvPr/>
        </p:nvPicPr>
        <p:blipFill>
          <a:blip r:embed="rId4"/>
          <a:stretch>
            <a:fillRect/>
          </a:stretch>
        </p:blipFill>
        <p:spPr>
          <a:xfrm>
            <a:off x="601345" y="707390"/>
            <a:ext cx="8744585" cy="3169920"/>
          </a:xfrm>
          <a:prstGeom prst="rect">
            <a:avLst/>
          </a:prstGeom>
        </p:spPr>
      </p:pic>
      <p:pic>
        <p:nvPicPr>
          <p:cNvPr id="8" name="Picture 7" descr="Stock Prediction-5"/>
          <p:cNvPicPr>
            <a:picLocks noChangeAspect="1"/>
          </p:cNvPicPr>
          <p:nvPr/>
        </p:nvPicPr>
        <p:blipFill>
          <a:blip r:embed="rId5"/>
          <a:stretch>
            <a:fillRect/>
          </a:stretch>
        </p:blipFill>
        <p:spPr>
          <a:xfrm>
            <a:off x="324485" y="539750"/>
            <a:ext cx="7228205" cy="4500245"/>
          </a:xfrm>
          <a:prstGeom prst="rect">
            <a:avLst/>
          </a:prstGeom>
        </p:spPr>
      </p:pic>
      <p:pic>
        <p:nvPicPr>
          <p:cNvPr id="9" name="Picture 8" descr="Stock Prediction-6"/>
          <p:cNvPicPr>
            <a:picLocks noChangeAspect="1"/>
          </p:cNvPicPr>
          <p:nvPr/>
        </p:nvPicPr>
        <p:blipFill>
          <a:blip r:embed="rId6"/>
          <a:stretch>
            <a:fillRect/>
          </a:stretch>
        </p:blipFill>
        <p:spPr>
          <a:xfrm>
            <a:off x="324485" y="539750"/>
            <a:ext cx="6296660" cy="1657350"/>
          </a:xfrm>
          <a:prstGeom prst="rect">
            <a:avLst/>
          </a:prstGeom>
        </p:spPr>
      </p:pic>
      <p:pic>
        <p:nvPicPr>
          <p:cNvPr id="10" name="Picture 9" descr="Stock Prediction-7"/>
          <p:cNvPicPr>
            <a:picLocks noChangeAspect="1"/>
          </p:cNvPicPr>
          <p:nvPr/>
        </p:nvPicPr>
        <p:blipFill>
          <a:blip r:embed="rId7"/>
          <a:stretch>
            <a:fillRect/>
          </a:stretch>
        </p:blipFill>
        <p:spPr>
          <a:xfrm>
            <a:off x="320675" y="3850005"/>
            <a:ext cx="6277610" cy="714375"/>
          </a:xfrm>
          <a:prstGeom prst="rect">
            <a:avLst/>
          </a:prstGeom>
        </p:spPr>
      </p:pic>
      <p:pic>
        <p:nvPicPr>
          <p:cNvPr id="11" name="Picture 10" descr="Stock Prediction-8"/>
          <p:cNvPicPr>
            <a:picLocks noChangeAspect="1"/>
          </p:cNvPicPr>
          <p:nvPr/>
        </p:nvPicPr>
        <p:blipFill>
          <a:blip r:embed="rId8"/>
          <a:stretch>
            <a:fillRect/>
          </a:stretch>
        </p:blipFill>
        <p:spPr>
          <a:xfrm>
            <a:off x="332740" y="2196465"/>
            <a:ext cx="6249035" cy="162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Image Classification</a:t>
            </a:r>
            <a:endParaRPr lang="en-US"/>
          </a:p>
        </p:txBody>
      </p:sp>
      <p:pic>
        <p:nvPicPr>
          <p:cNvPr id="3" name="Picture 2" descr="MNIST"/>
          <p:cNvPicPr>
            <a:picLocks noChangeAspect="1"/>
          </p:cNvPicPr>
          <p:nvPr/>
        </p:nvPicPr>
        <p:blipFill>
          <a:blip r:embed="rId1"/>
          <a:stretch>
            <a:fillRect/>
          </a:stretch>
        </p:blipFill>
        <p:spPr>
          <a:xfrm>
            <a:off x="118745" y="504190"/>
            <a:ext cx="9400540" cy="4514215"/>
          </a:xfrm>
          <a:prstGeom prst="rect">
            <a:avLst/>
          </a:prstGeom>
        </p:spPr>
      </p:pic>
      <p:pic>
        <p:nvPicPr>
          <p:cNvPr id="4" name="Picture 3" descr="Caffe"/>
          <p:cNvPicPr>
            <a:picLocks noChangeAspect="1"/>
          </p:cNvPicPr>
          <p:nvPr/>
        </p:nvPicPr>
        <p:blipFill>
          <a:blip r:embed="rId2"/>
          <a:stretch>
            <a:fillRect/>
          </a:stretch>
        </p:blipFill>
        <p:spPr>
          <a:xfrm>
            <a:off x="434975" y="468630"/>
            <a:ext cx="8868410" cy="4556760"/>
          </a:xfrm>
          <a:prstGeom prst="rect">
            <a:avLst/>
          </a:prstGeom>
        </p:spPr>
      </p:pic>
      <p:pic>
        <p:nvPicPr>
          <p:cNvPr id="5" name="Picture 4" descr="Caffee 2"/>
          <p:cNvPicPr>
            <a:picLocks noChangeAspect="1"/>
          </p:cNvPicPr>
          <p:nvPr/>
        </p:nvPicPr>
        <p:blipFill>
          <a:blip r:embed="rId3"/>
          <a:stretch>
            <a:fillRect/>
          </a:stretch>
        </p:blipFill>
        <p:spPr>
          <a:xfrm>
            <a:off x="210185" y="484505"/>
            <a:ext cx="9297035" cy="455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Lane Detection</a:t>
            </a:r>
            <a:endParaRPr lang="en-US"/>
          </a:p>
        </p:txBody>
      </p:sp>
      <p:pic>
        <p:nvPicPr>
          <p:cNvPr id="2" name="Picture 1" descr="Base Img of Road"/>
          <p:cNvPicPr>
            <a:picLocks noChangeAspect="1"/>
          </p:cNvPicPr>
          <p:nvPr/>
        </p:nvPicPr>
        <p:blipFill>
          <a:blip r:embed="rId1"/>
          <a:stretch>
            <a:fillRect/>
          </a:stretch>
        </p:blipFill>
        <p:spPr>
          <a:xfrm>
            <a:off x="1114425" y="539750"/>
            <a:ext cx="7811135" cy="4391660"/>
          </a:xfrm>
          <a:prstGeom prst="rect">
            <a:avLst/>
          </a:prstGeom>
        </p:spPr>
      </p:pic>
      <p:pic>
        <p:nvPicPr>
          <p:cNvPr id="3" name="Picture 2" descr="Lane Detection"/>
          <p:cNvPicPr>
            <a:picLocks noChangeAspect="1"/>
          </p:cNvPicPr>
          <p:nvPr/>
        </p:nvPicPr>
        <p:blipFill>
          <a:blip r:embed="rId2"/>
          <a:stretch>
            <a:fillRect/>
          </a:stretch>
        </p:blipFill>
        <p:spPr>
          <a:xfrm>
            <a:off x="1111885" y="541655"/>
            <a:ext cx="7828915" cy="4359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sym typeface="+mn-ea"/>
              </a:rPr>
              <a:t>Object Detection</a:t>
            </a:r>
            <a:endParaRPr lang="en-US"/>
          </a:p>
        </p:txBody>
      </p:sp>
      <p:pic>
        <p:nvPicPr>
          <p:cNvPr id="4" name="Picture 3" descr="final_window_img"/>
          <p:cNvPicPr>
            <a:picLocks noChangeAspect="1"/>
          </p:cNvPicPr>
          <p:nvPr/>
        </p:nvPicPr>
        <p:blipFill>
          <a:blip r:embed="rId1"/>
          <a:stretch>
            <a:fillRect/>
          </a:stretch>
        </p:blipFill>
        <p:spPr>
          <a:xfrm>
            <a:off x="1118235" y="541020"/>
            <a:ext cx="7818755" cy="4406265"/>
          </a:xfrm>
          <a:prstGeom prst="rect">
            <a:avLst/>
          </a:prstGeom>
        </p:spPr>
      </p:pic>
      <p:pic>
        <p:nvPicPr>
          <p:cNvPr id="5" name="Picture 4" descr="final_draw_img"/>
          <p:cNvPicPr>
            <a:picLocks noChangeAspect="1"/>
          </p:cNvPicPr>
          <p:nvPr/>
        </p:nvPicPr>
        <p:blipFill>
          <a:blip r:embed="rId2"/>
          <a:stretch>
            <a:fillRect/>
          </a:stretch>
        </p:blipFill>
        <p:spPr>
          <a:xfrm>
            <a:off x="1118870" y="526415"/>
            <a:ext cx="7816215" cy="4396740"/>
          </a:xfrm>
          <a:prstGeom prst="rect">
            <a:avLst/>
          </a:prstGeom>
        </p:spPr>
      </p:pic>
      <p:pic>
        <p:nvPicPr>
          <p:cNvPr id="6" name="Picture 5" descr="data_look"/>
          <p:cNvPicPr>
            <a:picLocks noChangeAspect="1"/>
          </p:cNvPicPr>
          <p:nvPr/>
        </p:nvPicPr>
        <p:blipFill>
          <a:blip r:embed="rId3"/>
          <a:stretch>
            <a:fillRect/>
          </a:stretch>
        </p:blipFill>
        <p:spPr>
          <a:xfrm>
            <a:off x="2117090" y="871220"/>
            <a:ext cx="5487670" cy="365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52920" y="5117040"/>
            <a:ext cx="570960" cy="241560"/>
          </a:xfrm>
          <a:prstGeom prst="rect">
            <a:avLst/>
          </a:prstGeom>
          <a:noFill/>
        </p:spPr>
        <p:txBody>
          <a:bodyPr lIns="97560" tIns="48600" rIns="97560" bIns="48600" anchor="ctr"/>
          <a:p>
            <a:pPr>
              <a:lnSpc>
                <a:spcPct val="100000"/>
              </a:lnSpc>
            </a:pPr>
            <a:fld id="{4D12D136-2617-48EA-88F0-13835DAEB6A3}" type="slidenum">
              <a:rPr lang="en-US" sz="1000">
                <a:solidFill>
                  <a:srgbClr val="838383"/>
                </a:solidFill>
                <a:latin typeface="Cambria"/>
              </a:rPr>
            </a:fld>
          </a:p>
        </p:txBody>
      </p:sp>
      <p:sp>
        <p:nvSpPr>
          <p:cNvPr id="348" name="CustomShape 2"/>
          <p:cNvSpPr/>
          <p:nvPr/>
        </p:nvSpPr>
        <p:spPr>
          <a:xfrm>
            <a:off x="0" y="-360"/>
            <a:ext cx="9720720" cy="461520"/>
          </a:xfrm>
          <a:prstGeom prst="rect">
            <a:avLst/>
          </a:prstGeom>
          <a:noFill/>
        </p:spPr>
        <p:txBody>
          <a:bodyPr lIns="90000" tIns="45000" rIns="90000" bIns="45000"/>
          <a:p>
            <a:pPr>
              <a:lnSpc>
                <a:spcPct val="100000"/>
              </a:lnSpc>
            </a:pPr>
            <a:r>
              <a:rPr lang="en-US" sz="2600">
                <a:solidFill>
                  <a:srgbClr val="006EB4"/>
                </a:solidFill>
                <a:latin typeface="Cambria"/>
              </a:rPr>
              <a:t>Semantic Segmentation</a:t>
            </a:r>
            <a:endParaRPr lang="en-US"/>
          </a:p>
        </p:txBody>
      </p:sp>
      <p:pic>
        <p:nvPicPr>
          <p:cNvPr id="2" name="Picture 1" descr="uu_000024_u"/>
          <p:cNvPicPr>
            <a:picLocks noChangeAspect="1"/>
          </p:cNvPicPr>
          <p:nvPr/>
        </p:nvPicPr>
        <p:blipFill>
          <a:blip r:embed="rId1"/>
          <a:stretch>
            <a:fillRect/>
          </a:stretch>
        </p:blipFill>
        <p:spPr>
          <a:xfrm>
            <a:off x="384175" y="1095375"/>
            <a:ext cx="8919845" cy="2693035"/>
          </a:xfrm>
          <a:prstGeom prst="rect">
            <a:avLst/>
          </a:prstGeom>
        </p:spPr>
      </p:pic>
      <p:pic>
        <p:nvPicPr>
          <p:cNvPr id="4" name="Picture 3" descr="uu_000024"/>
          <p:cNvPicPr>
            <a:picLocks noChangeAspect="1"/>
          </p:cNvPicPr>
          <p:nvPr/>
        </p:nvPicPr>
        <p:blipFill>
          <a:blip r:embed="rId2"/>
          <a:stretch>
            <a:fillRect/>
          </a:stretch>
        </p:blipFill>
        <p:spPr>
          <a:xfrm>
            <a:off x="384810" y="1107440"/>
            <a:ext cx="8890000" cy="2700020"/>
          </a:xfrm>
          <a:prstGeom prst="rect">
            <a:avLst/>
          </a:prstGeom>
        </p:spPr>
      </p:pic>
      <p:pic>
        <p:nvPicPr>
          <p:cNvPr id="6" name="Picture 5"/>
          <p:cNvPicPr>
            <a:picLocks noChangeAspect="1"/>
          </p:cNvPicPr>
          <p:nvPr/>
        </p:nvPicPr>
        <p:blipFill>
          <a:blip r:embed="rId3"/>
          <a:stretch>
            <a:fillRect/>
          </a:stretch>
        </p:blipFill>
        <p:spPr>
          <a:xfrm>
            <a:off x="354330" y="555625"/>
            <a:ext cx="8964930" cy="4465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p:txBody>
          <a:bodyPr/>
          <a:lstStyle/>
          <a:p>
            <a:r>
              <a:rPr lang="en-US" dirty="0" smtClean="0"/>
              <a:t>Artificial Intelligence Origins</a:t>
            </a:r>
            <a:endParaRPr lang="en-US" dirty="0" smtClean="0"/>
          </a:p>
          <a:p>
            <a:r>
              <a:rPr lang="en-US" dirty="0" smtClean="0"/>
              <a:t>Applications of AI</a:t>
            </a:r>
            <a:endParaRPr lang="en-US" dirty="0" smtClean="0"/>
          </a:p>
          <a:p>
            <a:r>
              <a:rPr lang="en-US" dirty="0" smtClean="0"/>
              <a:t>Types of Machine Learning</a:t>
            </a:r>
            <a:endParaRPr lang="en-US" dirty="0" smtClean="0"/>
          </a:p>
          <a:p>
            <a:r>
              <a:rPr lang="en-US" dirty="0" smtClean="0"/>
              <a:t>Classification and Regression</a:t>
            </a:r>
            <a:endParaRPr lang="en-US" dirty="0" smtClean="0"/>
          </a:p>
          <a:p>
            <a:r>
              <a:rPr>
                <a:sym typeface="+mn-ea"/>
              </a:rPr>
              <a:t>Unsupervised and Semi-supervised Learning</a:t>
            </a:r>
            <a:endParaRPr lang="en-US" dirty="0" smtClean="0"/>
          </a:p>
          <a:p>
            <a:r>
              <a:rPr lang="en-US" dirty="0" smtClean="0"/>
              <a:t>Naive Bayes, SVM</a:t>
            </a:r>
            <a:endParaRPr lang="en-US" dirty="0" smtClean="0"/>
          </a:p>
          <a:p>
            <a:r>
              <a:rPr lang="en-US" dirty="0" smtClean="0"/>
              <a:t>Artificial Neuron and Neural Network</a:t>
            </a:r>
            <a:endParaRPr lang="en-US" dirty="0" smtClean="0"/>
          </a:p>
          <a:p>
            <a:r>
              <a:rPr lang="en-US" dirty="0" smtClean="0"/>
              <a:t>Learning Road Map</a:t>
            </a:r>
            <a:endParaRPr lang="en-US" dirty="0" smtClean="0"/>
          </a:p>
          <a:p>
            <a:r>
              <a:rPr lang="en-US" dirty="0" smtClean="0"/>
              <a:t>References / Credits</a:t>
            </a:r>
            <a:endParaRPr lang="en-US" dirty="0" smtClean="0"/>
          </a:p>
        </p:txBody>
      </p:sp>
      <p:sp>
        <p:nvSpPr>
          <p:cNvPr id="6" name="Slide Number Placeholder 5"/>
          <p:cNvSpPr>
            <a:spLocks noGrp="1"/>
          </p:cNvSpPr>
          <p:nvPr>
            <p:ph type="sldNum" sz="quarter" idx="12"/>
          </p:nvPr>
        </p:nvSpPr>
        <p:spPr/>
        <p:txBody>
          <a:bodyPr/>
          <a:lstStyle/>
          <a:p>
            <a:fld id="{03C13E15-D76E-47D2-A437-8D7DCC286E0B}" type="slidenum">
              <a:rPr lang="en-IN" smtClean="0"/>
            </a:fld>
            <a:endParaRPr lang="en-IN"/>
          </a:p>
        </p:txBody>
      </p:sp>
      <p:sp>
        <p:nvSpPr>
          <p:cNvPr id="14" name="Title 13"/>
          <p:cNvSpPr>
            <a:spLocks noGrp="1"/>
          </p:cNvSpPr>
          <p:nvPr>
            <p:ph type="title"/>
          </p:nvPr>
        </p:nvSpPr>
        <p:spPr/>
        <p:txBody>
          <a:bodyPr/>
          <a:lstStyle/>
          <a:p>
            <a:r>
              <a:rPr lang="en-US" altLang="en-IN" dirty="0"/>
              <a:t>What we will talk about today?</a:t>
            </a:r>
            <a:endParaRPr lang="en-US" alt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ctrTitle"/>
          </p:nvPr>
        </p:nvSpPr>
        <p:spPr/>
        <p:txBody>
          <a:bodyPr/>
          <a:p>
            <a:r>
              <a:rPr lang="en-US"/>
              <a:t>Types of Machine Learning</a:t>
            </a:r>
            <a:endParaRPr lang="en-US"/>
          </a:p>
        </p:txBody>
      </p:sp>
      <p:sp>
        <p:nvSpPr>
          <p:cNvPr id="8" name="Subtitle 7"/>
          <p:cNvSpPr>
            <a:spLocks noGrp="1"/>
          </p:cNvSpPr>
          <p:nvPr>
            <p:ph type="subTitle" idx="1"/>
          </p:nvPr>
        </p:nvSpPr>
        <p:spPr/>
        <p:txBody>
          <a:bodyPr/>
          <a:p>
            <a:r>
              <a:rPr lang="en-US"/>
              <a:t>Supervised Learning</a:t>
            </a:r>
            <a:endParaRPr lang="en-US"/>
          </a:p>
          <a:p>
            <a:r>
              <a:rPr lang="en-US"/>
              <a:t>Unsupervised Learning</a:t>
            </a:r>
            <a:endParaRPr lang="en-US"/>
          </a:p>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have input variables (x) and an output variable (Y) and you use algorithm to learn the mapping function from the input to the output. </a:t>
            </a:r>
            <a:endParaRPr lang="en-US"/>
          </a:p>
          <a:p>
            <a:pPr marL="0" indent="0">
              <a:buNone/>
            </a:pPr>
            <a:endParaRPr lang="en-US"/>
          </a:p>
          <a:p>
            <a:pPr marL="0" indent="0">
              <a:buNone/>
            </a:pPr>
            <a:endParaRPr lang="en-US"/>
          </a:p>
          <a:p>
            <a:pPr marL="0" indent="0">
              <a:buNone/>
            </a:pPr>
            <a:r>
              <a:rPr lang="en-US"/>
              <a:t>													 		                                                                Y = f(x)</a:t>
            </a:r>
            <a:endParaRPr lang="en-US"/>
          </a:p>
          <a:p>
            <a:pPr marL="0" indent="0">
              <a:buNone/>
            </a:pPr>
            <a:endParaRPr lang="en-US"/>
          </a:p>
          <a:p>
            <a:pPr marL="0" indent="0">
              <a:buNone/>
            </a:pPr>
            <a:endParaRPr lang="en-US"/>
          </a:p>
          <a:p>
            <a:r>
              <a:rPr lang="en-US"/>
              <a:t>Examples include:</a:t>
            </a:r>
            <a:endParaRPr lang="en-US"/>
          </a:p>
          <a:p>
            <a:pPr lvl="1">
              <a:buFont typeface="Arial" pitchFamily="34" charset="0"/>
              <a:buChar char="•"/>
            </a:pPr>
            <a:r>
              <a:rPr lang="en-US"/>
              <a:t>Linear Regression, Gradient Descent</a:t>
            </a:r>
            <a:endParaRPr lang="en-US"/>
          </a:p>
          <a:p>
            <a:pPr lvl="1">
              <a:buFont typeface="Arial" pitchFamily="34" charset="0"/>
              <a:buChar char="•"/>
            </a:pPr>
            <a:r>
              <a:rPr lang="en-US"/>
              <a:t>Naive Bayes, SVM, Decision Trees, Random Forest.</a:t>
            </a:r>
            <a:endParaRPr lang="en-US"/>
          </a:p>
          <a:p>
            <a:pPr lvl="1">
              <a:buFont typeface="Arial" pitchFamily="34" charset="0"/>
              <a:buChar char="•"/>
            </a:pPr>
            <a:r>
              <a:rPr lang="en-US"/>
              <a:t>Neural Networks, CNN, LSTM.</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a:t>
            </a:r>
            <a:endParaRPr lang="en-US"/>
          </a:p>
        </p:txBody>
      </p:sp>
      <p:cxnSp>
        <p:nvCxnSpPr>
          <p:cNvPr id="5" name="Straight Arrow Connector 4"/>
          <p:cNvCxnSpPr/>
          <p:nvPr/>
        </p:nvCxnSpPr>
        <p:spPr>
          <a:xfrm>
            <a:off x="3492500" y="1836420"/>
            <a:ext cx="43180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2226310" y="1518920"/>
            <a:ext cx="2216150" cy="337820"/>
          </a:xfrm>
          <a:prstGeom prst="rect">
            <a:avLst/>
          </a:prstGeom>
          <a:noFill/>
          <a:ln>
            <a:noFill/>
          </a:ln>
        </p:spPr>
        <p:txBody>
          <a:bodyPr wrap="square" rtlCol="0">
            <a:spAutoFit/>
          </a:bodyPr>
          <a:p>
            <a:pPr algn="ctr"/>
            <a:r>
              <a:rPr lang="en-US" sz="1600"/>
              <a:t>Given Output Label</a:t>
            </a:r>
            <a:endParaRPr lang="en-US" sz="1600"/>
          </a:p>
        </p:txBody>
      </p:sp>
      <p:sp>
        <p:nvSpPr>
          <p:cNvPr id="7" name="Text Box 6"/>
          <p:cNvSpPr txBox="1"/>
          <p:nvPr/>
        </p:nvSpPr>
        <p:spPr>
          <a:xfrm>
            <a:off x="4505960" y="1502410"/>
            <a:ext cx="2216150" cy="337820"/>
          </a:xfrm>
          <a:prstGeom prst="rect">
            <a:avLst/>
          </a:prstGeom>
          <a:noFill/>
          <a:ln>
            <a:noFill/>
          </a:ln>
        </p:spPr>
        <p:txBody>
          <a:bodyPr wrap="square" rtlCol="0">
            <a:spAutoFit/>
          </a:bodyPr>
          <a:p>
            <a:pPr algn="ctr"/>
            <a:r>
              <a:rPr lang="en-US" sz="1600"/>
              <a:t>Given Input Data</a:t>
            </a:r>
            <a:endParaRPr lang="en-US" sz="1600"/>
          </a:p>
        </p:txBody>
      </p:sp>
      <p:cxnSp>
        <p:nvCxnSpPr>
          <p:cNvPr id="8" name="Straight Arrow Connector 7"/>
          <p:cNvCxnSpPr/>
          <p:nvPr/>
        </p:nvCxnSpPr>
        <p:spPr>
          <a:xfrm flipH="1">
            <a:off x="4860925" y="1836420"/>
            <a:ext cx="575945"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432935" y="2338705"/>
            <a:ext cx="0" cy="34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20870" y="2687955"/>
            <a:ext cx="127698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4946015" y="2392680"/>
            <a:ext cx="2216150" cy="581660"/>
          </a:xfrm>
          <a:prstGeom prst="rect">
            <a:avLst/>
          </a:prstGeom>
          <a:noFill/>
          <a:ln>
            <a:noFill/>
          </a:ln>
        </p:spPr>
        <p:txBody>
          <a:bodyPr wrap="square" rtlCol="0">
            <a:spAutoFit/>
          </a:bodyPr>
          <a:p>
            <a:pPr algn="ctr"/>
            <a:r>
              <a:rPr lang="en-US" sz="1600"/>
              <a:t>Find the mapping function</a:t>
            </a: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Effect transition="in" filter="fade">
                                      <p:cBhvr>
                                        <p:cTn id="50" dur="500"/>
                                        <p:tgtEl>
                                          <p:spTgt spid="4">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Effect transition="in" filter="fade">
                                      <p:cBhvr>
                                        <p:cTn id="5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b="1"/>
              <a:t>Classification: </a:t>
            </a:r>
            <a:r>
              <a:rPr lang="en-US"/>
              <a:t>A classification problem is when the output variable is a category.</a:t>
            </a:r>
            <a:endParaRPr lang="en-US"/>
          </a:p>
          <a:p>
            <a:pPr lvl="1"/>
            <a:r>
              <a:rPr lang="en-US"/>
              <a:t>It is simply the process of taking some kind of input, say x, and mapping it to some discrete number of labels (something like True or False).</a:t>
            </a:r>
            <a:endParaRPr lang="en-US"/>
          </a:p>
          <a:p>
            <a:pPr lvl="1"/>
            <a:r>
              <a:rPr lang="en-US"/>
              <a:t>E.g.: MNIST, German Traffic Signal classifier, ImageNet classifier</a:t>
            </a:r>
            <a:endParaRPr lang="en-US"/>
          </a:p>
          <a:p>
            <a:pPr latinLnBrk="0">
              <a:spcBef>
                <a:spcPts val="2400"/>
              </a:spcBef>
            </a:pPr>
            <a:r>
              <a:rPr lang="en-US" b="1"/>
              <a:t>Regression</a:t>
            </a:r>
            <a:r>
              <a:rPr lang="en-US"/>
              <a:t>: A regression problem is when the output variable is a real value.</a:t>
            </a:r>
            <a:endParaRPr lang="en-US"/>
          </a:p>
          <a:p>
            <a:pPr lvl="1"/>
            <a:r>
              <a:rPr lang="en-US"/>
              <a:t>It can be considered as mapping from some input space to some real number (potentially an infinite number of real numbers).</a:t>
            </a:r>
            <a:endParaRPr lang="en-US"/>
          </a:p>
          <a:p>
            <a:pPr lvl="1"/>
            <a:r>
              <a:rPr lang="en-US"/>
              <a:t>E.g.: Predicting steering angle of car, Property valuation, Stock price prediction.</a:t>
            </a:r>
            <a:endParaRPr lang="en-US"/>
          </a:p>
        </p:txBody>
      </p:sp>
      <p:sp>
        <p:nvSpPr>
          <p:cNvPr id="3" name="Title 2"/>
          <p:cNvSpPr>
            <a:spLocks noGrp="1"/>
          </p:cNvSpPr>
          <p:nvPr>
            <p:ph type="title"/>
          </p:nvPr>
        </p:nvSpPr>
        <p:spPr/>
        <p:txBody>
          <a:bodyPr/>
          <a:p>
            <a:r>
              <a:rPr lang="en-US"/>
              <a:t>Classification and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Supervised Learning - Example</a:t>
            </a:r>
            <a:endParaRPr lang="en-US"/>
          </a:p>
        </p:txBody>
      </p:sp>
      <p:pic>
        <p:nvPicPr>
          <p:cNvPr id="4" name="Content Placeholder 3"/>
          <p:cNvPicPr>
            <a:picLocks noChangeAspect="1"/>
          </p:cNvPicPr>
          <p:nvPr>
            <p:ph idx="1"/>
          </p:nvPr>
        </p:nvPicPr>
        <p:blipFill>
          <a:blip r:embed="rId1"/>
          <a:stretch>
            <a:fillRect/>
          </a:stretch>
        </p:blipFill>
        <p:spPr>
          <a:xfrm>
            <a:off x="1236345" y="958850"/>
            <a:ext cx="6781800" cy="3543300"/>
          </a:xfrm>
          <a:prstGeom prst="rect">
            <a:avLst/>
          </a:prstGeom>
        </p:spPr>
      </p:pic>
      <p:grpSp>
        <p:nvGrpSpPr>
          <p:cNvPr id="72" name="Group 71"/>
          <p:cNvGrpSpPr/>
          <p:nvPr/>
        </p:nvGrpSpPr>
        <p:grpSpPr>
          <a:xfrm>
            <a:off x="2924175" y="1052195"/>
            <a:ext cx="4557395" cy="3124835"/>
            <a:chOff x="891" y="1463"/>
            <a:chExt cx="7177" cy="4921"/>
          </a:xfrm>
        </p:grpSpPr>
        <p:cxnSp>
          <p:nvCxnSpPr>
            <p:cNvPr id="9" name="Straight Arrow Connector 8"/>
            <p:cNvCxnSpPr/>
            <p:nvPr/>
          </p:nvCxnSpPr>
          <p:spPr>
            <a:xfrm flipV="1">
              <a:off x="1936" y="1463"/>
              <a:ext cx="0" cy="4902"/>
            </a:xfrm>
            <a:prstGeom prst="straightConnector1">
              <a:avLst/>
            </a:prstGeom>
            <a:ln w="28575" cmpd="sng">
              <a:solidFill>
                <a:schemeClr val="bg1">
                  <a:lumMod val="50000"/>
                </a:schemeClr>
              </a:solidFill>
              <a:prstDash val="soli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1210" y="5780"/>
              <a:ext cx="6858" cy="0"/>
            </a:xfrm>
            <a:prstGeom prst="straightConnector1">
              <a:avLst/>
            </a:prstGeom>
            <a:ln w="28575" cmpd="sng">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891" y="3317"/>
              <a:ext cx="872" cy="604"/>
            </a:xfrm>
            <a:prstGeom prst="rect">
              <a:avLst/>
            </a:prstGeom>
            <a:noFill/>
          </p:spPr>
          <p:txBody>
            <a:bodyPr wrap="none" rtlCol="0">
              <a:spAutoFit/>
            </a:bodyPr>
            <a:p>
              <a:r>
                <a:rPr lang="en-US"/>
                <a:t>Age</a:t>
              </a:r>
              <a:endParaRPr lang="en-US"/>
            </a:p>
          </p:txBody>
        </p:sp>
        <p:sp>
          <p:nvSpPr>
            <p:cNvPr id="12" name="Text Box 11"/>
            <p:cNvSpPr txBox="1"/>
            <p:nvPr/>
          </p:nvSpPr>
          <p:spPr>
            <a:xfrm>
              <a:off x="4049" y="5780"/>
              <a:ext cx="1963" cy="604"/>
            </a:xfrm>
            <a:prstGeom prst="rect">
              <a:avLst/>
            </a:prstGeom>
            <a:noFill/>
          </p:spPr>
          <p:txBody>
            <a:bodyPr wrap="none" rtlCol="0">
              <a:spAutoFit/>
            </a:bodyPr>
            <a:p>
              <a:r>
                <a:rPr lang="en-US"/>
                <a:t>Tumor Size</a:t>
              </a:r>
              <a:endParaRPr lang="en-US"/>
            </a:p>
          </p:txBody>
        </p:sp>
        <p:sp>
          <p:nvSpPr>
            <p:cNvPr id="13" name="Oval 12"/>
            <p:cNvSpPr/>
            <p:nvPr/>
          </p:nvSpPr>
          <p:spPr>
            <a:xfrm>
              <a:off x="2212" y="48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2751"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299"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864" y="42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655" y="4341"/>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2412" y="3550"/>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4672" y="287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5350" y="364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4446" y="50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28" name="Group 27"/>
            <p:cNvGrpSpPr/>
            <p:nvPr/>
          </p:nvGrpSpPr>
          <p:grpSpPr>
            <a:xfrm>
              <a:off x="3531" y="2604"/>
              <a:ext cx="412" cy="354"/>
              <a:chOff x="3531" y="2604"/>
              <a:chExt cx="412" cy="354"/>
            </a:xfrm>
          </p:grpSpPr>
          <p:cxnSp>
            <p:nvCxnSpPr>
              <p:cNvPr id="22" name="Straight Connector 2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183" y="2465"/>
              <a:ext cx="412" cy="354"/>
              <a:chOff x="3531" y="2604"/>
              <a:chExt cx="412" cy="354"/>
            </a:xfrm>
          </p:grpSpPr>
          <p:cxnSp>
            <p:nvCxnSpPr>
              <p:cNvPr id="30" name="Straight Connector 2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609" y="3456"/>
              <a:ext cx="412" cy="354"/>
              <a:chOff x="3531" y="2604"/>
              <a:chExt cx="412" cy="354"/>
            </a:xfrm>
          </p:grpSpPr>
          <p:cxnSp>
            <p:nvCxnSpPr>
              <p:cNvPr id="33" name="Straight Connector 3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018" y="3091"/>
              <a:ext cx="412" cy="354"/>
              <a:chOff x="3531" y="2604"/>
              <a:chExt cx="412" cy="354"/>
            </a:xfrm>
          </p:grpSpPr>
          <p:cxnSp>
            <p:nvCxnSpPr>
              <p:cNvPr id="36" name="Straight Connector 35"/>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235" y="3065"/>
              <a:ext cx="412" cy="354"/>
              <a:chOff x="3531" y="2604"/>
              <a:chExt cx="412" cy="354"/>
            </a:xfrm>
          </p:grpSpPr>
          <p:cxnSp>
            <p:nvCxnSpPr>
              <p:cNvPr id="39" name="Straight Connector 38"/>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870" y="2361"/>
              <a:ext cx="412" cy="354"/>
              <a:chOff x="3531" y="2604"/>
              <a:chExt cx="412" cy="354"/>
            </a:xfrm>
          </p:grpSpPr>
          <p:cxnSp>
            <p:nvCxnSpPr>
              <p:cNvPr id="42" name="Straight Connector 41"/>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5748" y="2900"/>
              <a:ext cx="412" cy="354"/>
              <a:chOff x="3531" y="2604"/>
              <a:chExt cx="412" cy="354"/>
            </a:xfrm>
          </p:grpSpPr>
          <p:cxnSp>
            <p:nvCxnSpPr>
              <p:cNvPr id="45" name="Straight Connector 44"/>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948" y="3665"/>
              <a:ext cx="412" cy="354"/>
              <a:chOff x="3531" y="2604"/>
              <a:chExt cx="412" cy="354"/>
            </a:xfrm>
          </p:grpSpPr>
          <p:cxnSp>
            <p:nvCxnSpPr>
              <p:cNvPr id="48" name="Straight Connector 47"/>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5496" y="4117"/>
              <a:ext cx="412" cy="354"/>
              <a:chOff x="3531" y="2604"/>
              <a:chExt cx="412" cy="354"/>
            </a:xfrm>
          </p:grpSpPr>
          <p:cxnSp>
            <p:nvCxnSpPr>
              <p:cNvPr id="51" name="Straight Connector 50"/>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4792" y="4091"/>
              <a:ext cx="412" cy="354"/>
              <a:chOff x="3531" y="2604"/>
              <a:chExt cx="412" cy="354"/>
            </a:xfrm>
          </p:grpSpPr>
          <p:cxnSp>
            <p:nvCxnSpPr>
              <p:cNvPr id="54" name="Straight Connector 53"/>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235" y="4291"/>
              <a:ext cx="412" cy="354"/>
              <a:chOff x="3531" y="2604"/>
              <a:chExt cx="412" cy="354"/>
            </a:xfrm>
          </p:grpSpPr>
          <p:cxnSp>
            <p:nvCxnSpPr>
              <p:cNvPr id="57" name="Straight Connector 56"/>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862" y="3743"/>
              <a:ext cx="412" cy="354"/>
              <a:chOff x="3531" y="2604"/>
              <a:chExt cx="412" cy="354"/>
            </a:xfrm>
          </p:grpSpPr>
          <p:cxnSp>
            <p:nvCxnSpPr>
              <p:cNvPr id="60" name="Straight Connector 5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195" y="4641"/>
              <a:ext cx="412" cy="354"/>
              <a:chOff x="3531" y="2604"/>
              <a:chExt cx="412" cy="354"/>
            </a:xfrm>
          </p:grpSpPr>
          <p:cxnSp>
            <p:nvCxnSpPr>
              <p:cNvPr id="63" name="Straight Connector 62"/>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5" name="Oval 64"/>
            <p:cNvSpPr/>
            <p:nvPr/>
          </p:nvSpPr>
          <p:spPr>
            <a:xfrm>
              <a:off x="4081" y="5312"/>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3403" y="3863"/>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4055" y="4628"/>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3177" y="5219"/>
              <a:ext cx="341" cy="341"/>
            </a:xfrm>
            <a:prstGeom prst="ellipse">
              <a:avLst/>
            </a:prstGeom>
            <a:noFill/>
            <a:ln w="28575" cmpd="sng">
              <a:solidFill>
                <a:schemeClr val="tx2"/>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nvGrpSpPr>
            <p:cNvPr id="69" name="Group 68"/>
            <p:cNvGrpSpPr/>
            <p:nvPr/>
          </p:nvGrpSpPr>
          <p:grpSpPr>
            <a:xfrm>
              <a:off x="5357" y="4769"/>
              <a:ext cx="412" cy="354"/>
              <a:chOff x="3531" y="2604"/>
              <a:chExt cx="412" cy="354"/>
            </a:xfrm>
          </p:grpSpPr>
          <p:cxnSp>
            <p:nvCxnSpPr>
              <p:cNvPr id="70" name="Straight Connector 69"/>
              <p:cNvCxnSpPr/>
              <p:nvPr/>
            </p:nvCxnSpPr>
            <p:spPr>
              <a:xfrm>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531" y="2604"/>
                <a:ext cx="412" cy="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24" name="Straight Connector 23"/>
          <p:cNvCxnSpPr/>
          <p:nvPr/>
        </p:nvCxnSpPr>
        <p:spPr>
          <a:xfrm flipV="1">
            <a:off x="3780790" y="1692275"/>
            <a:ext cx="3528060" cy="1367790"/>
          </a:xfrm>
          <a:prstGeom prst="line">
            <a:avLst/>
          </a:prstGeom>
          <a:ln w="28575" cmpd="sng">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895850" y="225425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6911340" y="1844040"/>
            <a:ext cx="95885" cy="32258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4027170" y="2054225"/>
            <a:ext cx="3101340" cy="1185545"/>
          </a:xfrm>
          <a:custGeom>
            <a:avLst/>
            <a:gdLst>
              <a:gd name="connisteX0" fmla="*/ 0 w 3101340"/>
              <a:gd name="connsiteY0" fmla="*/ 1185268 h 1185268"/>
              <a:gd name="connisteX1" fmla="*/ 348615 w 3101340"/>
              <a:gd name="connsiteY1" fmla="*/ 650598 h 1185268"/>
              <a:gd name="connisteX2" fmla="*/ 1486535 w 3101340"/>
              <a:gd name="connsiteY2" fmla="*/ 150853 h 1185268"/>
              <a:gd name="connisteX3" fmla="*/ 2241550 w 3101340"/>
              <a:gd name="connsiteY3" fmla="*/ 358 h 1185268"/>
              <a:gd name="connisteX4" fmla="*/ 3101340 w 3101340"/>
              <a:gd name="connsiteY4" fmla="*/ 116563 h 1185268"/>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101340" h="1185268">
                <a:moveTo>
                  <a:pt x="0" y="1185268"/>
                </a:moveTo>
                <a:cubicBezTo>
                  <a:pt x="46990" y="1088113"/>
                  <a:pt x="51435" y="857608"/>
                  <a:pt x="348615" y="650598"/>
                </a:cubicBezTo>
                <a:cubicBezTo>
                  <a:pt x="645795" y="443588"/>
                  <a:pt x="1108075" y="281028"/>
                  <a:pt x="1486535" y="150853"/>
                </a:cubicBezTo>
                <a:cubicBezTo>
                  <a:pt x="1864995" y="20678"/>
                  <a:pt x="1918335" y="7343"/>
                  <a:pt x="2241550" y="358"/>
                </a:cubicBezTo>
                <a:cubicBezTo>
                  <a:pt x="2564765" y="-6627"/>
                  <a:pt x="2944495" y="90528"/>
                  <a:pt x="3101340" y="116563"/>
                </a:cubicBezTo>
              </a:path>
            </a:pathLst>
          </a:custGeom>
          <a:noFill/>
          <a:ln w="28575" cmpd="sng">
            <a:solidFill>
              <a:srgbClr val="92D050"/>
            </a:solidFill>
            <a:prstDash val="solid"/>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75" name="Straight Connector 74"/>
          <p:cNvCxnSpPr/>
          <p:nvPr/>
        </p:nvCxnSpPr>
        <p:spPr>
          <a:xfrm>
            <a:off x="3780155" y="1504315"/>
            <a:ext cx="2233295" cy="2204720"/>
          </a:xfrm>
          <a:prstGeom prst="line">
            <a:avLst/>
          </a:prstGeom>
          <a:ln w="28575" cmpd="sng">
            <a:solidFill>
              <a:srgbClr val="F9722F"/>
            </a:solidFill>
            <a:prstDash val="solid"/>
          </a:ln>
        </p:spPr>
        <p:style>
          <a:lnRef idx="1">
            <a:schemeClr val="accent1"/>
          </a:lnRef>
          <a:fillRef idx="0">
            <a:schemeClr val="accent1"/>
          </a:fillRef>
          <a:effectRef idx="0">
            <a:schemeClr val="accent1"/>
          </a:effectRef>
          <a:fontRef idx="minor">
            <a:schemeClr val="tx1"/>
          </a:fontRef>
        </p:style>
      </p:cxnSp>
      <p:sp>
        <p:nvSpPr>
          <p:cNvPr id="76" name="Text Box 75"/>
          <p:cNvSpPr txBox="1"/>
          <p:nvPr/>
        </p:nvSpPr>
        <p:spPr>
          <a:xfrm>
            <a:off x="3834130" y="662305"/>
            <a:ext cx="3022600" cy="383540"/>
          </a:xfrm>
          <a:prstGeom prst="rect">
            <a:avLst/>
          </a:prstGeom>
          <a:noFill/>
        </p:spPr>
        <p:txBody>
          <a:bodyPr wrap="none" rtlCol="0">
            <a:spAutoFit/>
          </a:bodyPr>
          <a:p>
            <a:r>
              <a:rPr lang="en-US" b="1"/>
              <a:t>Malignant Cancer Prediction</a:t>
            </a:r>
            <a:endParaRPr lang="en-US" b="1"/>
          </a:p>
        </p:txBody>
      </p:sp>
      <p:grpSp>
        <p:nvGrpSpPr>
          <p:cNvPr id="8" name="Group 7"/>
          <p:cNvGrpSpPr/>
          <p:nvPr/>
        </p:nvGrpSpPr>
        <p:grpSpPr>
          <a:xfrm>
            <a:off x="4499610" y="3549015"/>
            <a:ext cx="186690" cy="186690"/>
            <a:chOff x="7086" y="5589"/>
            <a:chExt cx="294" cy="294"/>
          </a:xfrm>
        </p:grpSpPr>
        <p:cxnSp>
          <p:nvCxnSpPr>
            <p:cNvPr id="6" name="Straight Connector 5"/>
            <p:cNvCxnSpPr>
              <a:stCxn id="5" idx="1"/>
              <a:endCxn id="5" idx="3"/>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2"/>
              <a:endCxn id="5" idx="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flipV="1">
            <a:off x="4572635" y="2737485"/>
            <a:ext cx="0" cy="90106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3276600" y="2756535"/>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571365" y="2556510"/>
            <a:ext cx="1270" cy="1073150"/>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272790" y="2571750"/>
            <a:ext cx="1296035" cy="15875"/>
          </a:xfrm>
          <a:prstGeom prst="line">
            <a:avLst/>
          </a:prstGeom>
          <a:ln w="12700" cmpd="sng">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4411345" y="2312670"/>
            <a:ext cx="186690" cy="186690"/>
            <a:chOff x="7086" y="5589"/>
            <a:chExt cx="294" cy="294"/>
          </a:xfrm>
        </p:grpSpPr>
        <p:cxnSp>
          <p:nvCxnSpPr>
            <p:cNvPr id="80" name="Straight Connector 79"/>
            <p:cNvCxnSpPr/>
            <p:nvPr/>
          </p:nvCxnSpPr>
          <p:spPr>
            <a:xfrm flipH="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7086" y="5589"/>
              <a:ext cx="295" cy="295"/>
            </a:xfrm>
            <a:prstGeom prst="line">
              <a:avLst/>
            </a:prstGeom>
            <a:ln w="28575" cmpd="sng">
              <a:solidFill>
                <a:srgbClr val="8166A3"/>
              </a:solidFill>
              <a:prstDash val="solid"/>
            </a:ln>
          </p:spPr>
          <p:style>
            <a:lnRef idx="1">
              <a:schemeClr val="accent1"/>
            </a:lnRef>
            <a:fillRef idx="0">
              <a:schemeClr val="accent1"/>
            </a:fillRef>
            <a:effectRef idx="0">
              <a:schemeClr val="accent1"/>
            </a:effectRef>
            <a:fontRef idx="minor">
              <a:schemeClr val="tx1"/>
            </a:fontRef>
          </p:style>
        </p:cxnSp>
      </p:grpSp>
      <p:sp>
        <p:nvSpPr>
          <p:cNvPr id="82" name="Text Box 81"/>
          <p:cNvSpPr txBox="1"/>
          <p:nvPr/>
        </p:nvSpPr>
        <p:spPr>
          <a:xfrm>
            <a:off x="4385310" y="4459605"/>
            <a:ext cx="2339340" cy="383540"/>
          </a:xfrm>
          <a:prstGeom prst="rect">
            <a:avLst/>
          </a:prstGeom>
          <a:noFill/>
        </p:spPr>
        <p:txBody>
          <a:bodyPr wrap="none" rtlCol="0">
            <a:spAutoFit/>
          </a:bodyPr>
          <a:p>
            <a:r>
              <a:rPr lang="en-US"/>
              <a:t>Classification Problem</a:t>
            </a:r>
            <a:endParaRPr lang="en-US"/>
          </a:p>
        </p:txBody>
      </p:sp>
      <p:sp>
        <p:nvSpPr>
          <p:cNvPr id="83" name="Text Box 82"/>
          <p:cNvSpPr txBox="1"/>
          <p:nvPr/>
        </p:nvSpPr>
        <p:spPr>
          <a:xfrm>
            <a:off x="3723005" y="4455795"/>
            <a:ext cx="2122170" cy="383540"/>
          </a:xfrm>
          <a:prstGeom prst="rect">
            <a:avLst/>
          </a:prstGeom>
          <a:noFill/>
        </p:spPr>
        <p:txBody>
          <a:bodyPr wrap="none" rtlCol="0">
            <a:spAutoFit/>
          </a:bodyPr>
          <a:p>
            <a:r>
              <a:rPr lang="en-US"/>
              <a:t>Regression Problem</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73"/>
                                        </p:tgtEl>
                                      </p:cBhvr>
                                    </p:animEffect>
                                    <p:set>
                                      <p:cBhvr>
                                        <p:cTn id="52" dur="1" fill="hold">
                                          <p:stCondLst>
                                            <p:cond delay="499"/>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77"/>
                                        </p:tgtEl>
                                      </p:cBhvr>
                                    </p:animEffect>
                                    <p:set>
                                      <p:cBhvr>
                                        <p:cTn id="72" dur="1" fill="hold">
                                          <p:stCondLst>
                                            <p:cond delay="499"/>
                                          </p:stCondLst>
                                        </p:cTn>
                                        <p:tgtEl>
                                          <p:spTgt spid="7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74"/>
                                        </p:tgtEl>
                                      </p:cBhvr>
                                    </p:animEffect>
                                    <p:set>
                                      <p:cBhvr>
                                        <p:cTn id="80" dur="1" fill="hold">
                                          <p:stCondLst>
                                            <p:cond delay="499"/>
                                          </p:stCondLst>
                                        </p:cTn>
                                        <p:tgtEl>
                                          <p:spTgt spid="7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4"/>
                                        </p:tgtEl>
                                      </p:cBhvr>
                                    </p:animEffect>
                                    <p:set>
                                      <p:cBhvr>
                                        <p:cTn id="95" dur="1" fill="hold">
                                          <p:stCondLst>
                                            <p:cond delay="499"/>
                                          </p:stCondLst>
                                        </p:cTn>
                                        <p:tgtEl>
                                          <p:spTgt spid="4"/>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83"/>
                                        </p:tgtEl>
                                      </p:cBhvr>
                                    </p:animEffect>
                                    <p:set>
                                      <p:cBhvr>
                                        <p:cTn id="98" dur="1" fill="hold">
                                          <p:stCondLst>
                                            <p:cond delay="499"/>
                                          </p:stCondLst>
                                        </p:cTn>
                                        <p:tgtEl>
                                          <p:spTgt spid="8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fade">
                                      <p:cBhvr>
                                        <p:cTn id="116" dur="500"/>
                                        <p:tgtEl>
                                          <p:spTgt spid="7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75"/>
                                        </p:tgtEl>
                                      </p:cBhvr>
                                    </p:animEffect>
                                    <p:set>
                                      <p:cBhvr>
                                        <p:cTn id="12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4" grpId="1" bldLvl="0" animBg="1"/>
      <p:bldP spid="76" grpId="0"/>
      <p:bldP spid="83" grpId="1"/>
      <p:bldP spid="83" grpId="2"/>
      <p:bldP spid="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p>
            <a:r>
              <a:rPr lang="en-US"/>
              <a:t>You only have input data (x) and no corresponding output variables.</a:t>
            </a:r>
            <a:endParaRPr lang="en-US"/>
          </a:p>
          <a:p>
            <a:r>
              <a:rPr lang="en-US"/>
              <a:t>All the data points have no label or the same label.</a:t>
            </a:r>
            <a:endParaRPr lang="en-US"/>
          </a:p>
          <a:p>
            <a:r>
              <a:rPr lang="en-US"/>
              <a:t>There is no correct answer and there is no supervision.</a:t>
            </a:r>
            <a:endParaRPr lang="en-US"/>
          </a:p>
          <a:p>
            <a:r>
              <a:rPr lang="en-US"/>
              <a:t>Algorithms themselves discover interesting structure in data.</a:t>
            </a:r>
            <a:endParaRPr lang="en-US"/>
          </a:p>
          <a:p>
            <a:pPr marL="0" indent="0">
              <a:buNone/>
            </a:pPr>
            <a:endParaRPr lang="en-US"/>
          </a:p>
          <a:p>
            <a:pPr marL="0" indent="0">
              <a:buNone/>
            </a:pPr>
            <a:r>
              <a:rPr lang="en-US"/>
              <a:t>►Goal: To model the underlying structure or distribution in data in order to learn more about the data.</a:t>
            </a:r>
            <a:endParaRPr lang="en-US"/>
          </a:p>
          <a:p>
            <a:pPr marL="0" indent="0">
              <a:buNone/>
            </a:pPr>
            <a:endParaRPr lang="en-US"/>
          </a:p>
          <a:p>
            <a:pPr marL="0" indent="0">
              <a:buNone/>
            </a:pPr>
            <a:r>
              <a:rPr lang="en-US"/>
              <a:t>Examples inlcude:</a:t>
            </a:r>
            <a:endParaRPr lang="en-US"/>
          </a:p>
          <a:p>
            <a:pPr marL="800100" lvl="1" indent="-342900">
              <a:buFont typeface="Arial" pitchFamily="34" charset="0"/>
              <a:buChar char="•"/>
            </a:pPr>
            <a:r>
              <a:rPr lang="en-US"/>
              <a:t>K-means Clustering</a:t>
            </a:r>
            <a:endParaRPr lang="en-US"/>
          </a:p>
          <a:p>
            <a:pPr marL="800100" lvl="1" indent="-342900">
              <a:buFont typeface="Arial" pitchFamily="34" charset="0"/>
              <a:buChar char="•"/>
            </a:pPr>
            <a:r>
              <a:rPr lang="en-US"/>
              <a:t>Anomaly and Outlier Detection</a:t>
            </a:r>
            <a:endParaRPr lang="en-US"/>
          </a:p>
          <a:p>
            <a:pPr marL="800100" lvl="1" indent="-342900">
              <a:buFont typeface="Arial" pitchFamily="34" charset="0"/>
              <a:buChar char="•"/>
            </a:pPr>
            <a:r>
              <a:rPr lang="en-US"/>
              <a:t>Collaborative Filtering and Recommendor Systems</a:t>
            </a:r>
            <a:endParaRPr lang="en-US"/>
          </a:p>
          <a:p>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3" name="Title 2"/>
          <p:cNvSpPr>
            <a:spLocks noGrp="1"/>
          </p:cNvSpPr>
          <p:nvPr>
            <p:ph type="title"/>
          </p:nvPr>
        </p:nvSpPr>
        <p:spPr/>
        <p:txBody>
          <a:bodyPr/>
          <a:lstStyle/>
          <a:p>
            <a:r>
              <a:rPr lang="en-US"/>
              <a:t>Unsupervised Learning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You have a large amount of input data (X) and only some of the data is labeled (Y).</a:t>
            </a:r>
            <a:endParaRPr lang="en-US"/>
          </a:p>
          <a:p>
            <a:r>
              <a:rPr lang="en-US"/>
              <a:t>Many real world machine learning problems fall into this area.</a:t>
            </a:r>
            <a:endParaRPr lang="en-US"/>
          </a:p>
          <a:p>
            <a:endParaRPr lang="en-US"/>
          </a:p>
          <a:p>
            <a:endParaRPr lang="en-US"/>
          </a:p>
          <a:p>
            <a:endParaRPr lang="en-US"/>
          </a:p>
          <a:p>
            <a:r>
              <a:rPr lang="en-US"/>
              <a:t>Unsupervised learning techniques to discover and learn the structure in the input variables.</a:t>
            </a:r>
            <a:endParaRPr lang="en-US"/>
          </a:p>
          <a:p>
            <a:r>
              <a:rPr lang="en-US"/>
              <a:t>Supervised learning techniques to make best guess predictions for the unlabeled data.</a:t>
            </a:r>
            <a:endParaRPr lang="en-US"/>
          </a:p>
          <a:p>
            <a:r>
              <a:rPr lang="en-US"/>
              <a:t>Example: A photo archive where only some of the images are labeled, (e.g. dog, cat, person) and the majority are unlabeled.</a:t>
            </a:r>
            <a:endParaRPr lang="en-US"/>
          </a:p>
          <a:p>
            <a:pPr marL="0" indent="0">
              <a:buNone/>
            </a:pPr>
            <a:endParaRPr lang="en-US"/>
          </a:p>
        </p:txBody>
      </p:sp>
      <p:sp>
        <p:nvSpPr>
          <p:cNvPr id="3" name="Title 2"/>
          <p:cNvSpPr>
            <a:spLocks noGrp="1"/>
          </p:cNvSpPr>
          <p:nvPr>
            <p:ph type="title"/>
          </p:nvPr>
        </p:nvSpPr>
        <p:spPr/>
        <p:txBody>
          <a:bodyPr/>
          <a:p>
            <a:r>
              <a:rPr lang="en-US"/>
              <a:t>Semi-Supervised Learning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Text Box 4"/>
          <p:cNvSpPr txBox="1"/>
          <p:nvPr/>
        </p:nvSpPr>
        <p:spPr>
          <a:xfrm>
            <a:off x="898525" y="1706245"/>
            <a:ext cx="1882775" cy="673100"/>
          </a:xfrm>
          <a:prstGeom prst="rect">
            <a:avLst/>
          </a:prstGeom>
          <a:noFill/>
        </p:spPr>
        <p:txBody>
          <a:bodyPr wrap="square" rtlCol="0">
            <a:spAutoFit/>
          </a:bodyPr>
          <a:p>
            <a:pPr algn="ctr"/>
            <a:r>
              <a:rPr lang="en-US">
                <a:solidFill>
                  <a:srgbClr val="7D80FE"/>
                </a:solidFill>
                <a:effectLst>
                  <a:outerShdw blurRad="38100" dist="25400" dir="5400000" algn="ctr" rotWithShape="0">
                    <a:srgbClr val="6E747A">
                      <a:alpha val="43000"/>
                    </a:srgbClr>
                  </a:outerShdw>
                </a:effectLst>
              </a:rPr>
              <a:t>Supervised</a:t>
            </a:r>
            <a:br>
              <a:rPr lang="en-US">
                <a:solidFill>
                  <a:srgbClr val="7D80FE"/>
                </a:solidFill>
                <a:effectLst>
                  <a:outerShdw blurRad="38100" dist="25400" dir="5400000" algn="ctr" rotWithShape="0">
                    <a:srgbClr val="6E747A">
                      <a:alpha val="43000"/>
                    </a:srgbClr>
                  </a:outerShdw>
                </a:effectLst>
              </a:rPr>
            </a:br>
            <a:r>
              <a:rPr lang="en-US">
                <a:solidFill>
                  <a:srgbClr val="7D80FE"/>
                </a:solidFill>
                <a:effectLst>
                  <a:outerShdw blurRad="38100" dist="25400" dir="5400000" algn="ctr" rotWithShape="0">
                    <a:srgbClr val="6E747A">
                      <a:alpha val="43000"/>
                    </a:srgbClr>
                  </a:outerShdw>
                </a:effectLst>
              </a:rPr>
              <a:t>Learning</a:t>
            </a:r>
            <a:endParaRPr lang="en-US">
              <a:solidFill>
                <a:srgbClr val="7D80FE"/>
              </a:solidFill>
              <a:effectLst>
                <a:outerShdw blurRad="38100" dist="25400" dir="5400000" algn="ctr" rotWithShape="0">
                  <a:srgbClr val="6E747A">
                    <a:alpha val="43000"/>
                  </a:srgbClr>
                </a:outerShdw>
              </a:effectLst>
            </a:endParaRPr>
          </a:p>
        </p:txBody>
      </p:sp>
      <p:sp>
        <p:nvSpPr>
          <p:cNvPr id="6" name="Text Box 5"/>
          <p:cNvSpPr txBox="1"/>
          <p:nvPr/>
        </p:nvSpPr>
        <p:spPr>
          <a:xfrm>
            <a:off x="6401435" y="1706245"/>
            <a:ext cx="1882775" cy="673100"/>
          </a:xfrm>
          <a:prstGeom prst="rect">
            <a:avLst/>
          </a:prstGeom>
          <a:noFill/>
        </p:spPr>
        <p:txBody>
          <a:bodyPr wrap="square" rtlCol="0">
            <a:spAutoFit/>
          </a:bodyPr>
          <a:p>
            <a:pPr algn="ctr"/>
            <a:r>
              <a:rPr lang="en-US">
                <a:solidFill>
                  <a:srgbClr val="0007A0"/>
                </a:solidFill>
                <a:effectLst>
                  <a:outerShdw blurRad="38100" dist="25400" dir="5400000" algn="ctr" rotWithShape="0">
                    <a:srgbClr val="6E747A">
                      <a:alpha val="43000"/>
                    </a:srgbClr>
                  </a:outerShdw>
                </a:effectLst>
              </a:rPr>
              <a:t>Unsupervised</a:t>
            </a:r>
            <a:br>
              <a:rPr lang="en-US">
                <a:solidFill>
                  <a:srgbClr val="0007A0"/>
                </a:solidFill>
                <a:effectLst>
                  <a:outerShdw blurRad="38100" dist="25400" dir="5400000" algn="ctr" rotWithShape="0">
                    <a:srgbClr val="6E747A">
                      <a:alpha val="43000"/>
                    </a:srgbClr>
                  </a:outerShdw>
                </a:effectLst>
              </a:rPr>
            </a:br>
            <a:r>
              <a:rPr lang="en-US">
                <a:solidFill>
                  <a:srgbClr val="0007A0"/>
                </a:solidFill>
                <a:effectLst>
                  <a:outerShdw blurRad="38100" dist="25400" dir="5400000" algn="ctr" rotWithShape="0">
                    <a:srgbClr val="6E747A">
                      <a:alpha val="43000"/>
                    </a:srgbClr>
                  </a:outerShdw>
                </a:effectLst>
              </a:rPr>
              <a:t>Learning</a:t>
            </a:r>
            <a:endParaRPr lang="en-US">
              <a:solidFill>
                <a:srgbClr val="0007A0"/>
              </a:solidFill>
              <a:effectLst>
                <a:outerShdw blurRad="38100" dist="25400" dir="5400000" algn="ctr" rotWithShape="0">
                  <a:srgbClr val="6E747A">
                    <a:alpha val="43000"/>
                  </a:srgbClr>
                </a:outerShdw>
              </a:effectLst>
            </a:endParaRPr>
          </a:p>
        </p:txBody>
      </p:sp>
      <p:sp>
        <p:nvSpPr>
          <p:cNvPr id="7" name="Text Box 6"/>
          <p:cNvSpPr txBox="1"/>
          <p:nvPr/>
        </p:nvSpPr>
        <p:spPr>
          <a:xfrm>
            <a:off x="3686175" y="1706245"/>
            <a:ext cx="1882775" cy="673100"/>
          </a:xfrm>
          <a:prstGeom prst="rect">
            <a:avLst/>
          </a:prstGeom>
          <a:noFill/>
        </p:spPr>
        <p:txBody>
          <a:bodyPr wrap="square" rtlCol="0">
            <a:spAutoFit/>
          </a:bodyPr>
          <a:p>
            <a:pPr algn="ctr"/>
            <a:r>
              <a:rPr lang="en-US">
                <a:solidFill>
                  <a:srgbClr val="0207FC"/>
                </a:solidFill>
                <a:effectLst>
                  <a:outerShdw blurRad="38100" dist="25400" dir="5400000" algn="ctr" rotWithShape="0">
                    <a:srgbClr val="6E747A">
                      <a:alpha val="43000"/>
                    </a:srgbClr>
                  </a:outerShdw>
                </a:effectLst>
              </a:rPr>
              <a:t>Semi-supervised</a:t>
            </a:r>
            <a:br>
              <a:rPr lang="en-US">
                <a:solidFill>
                  <a:srgbClr val="0207FC"/>
                </a:solidFill>
                <a:effectLst>
                  <a:outerShdw blurRad="38100" dist="25400" dir="5400000" algn="ctr" rotWithShape="0">
                    <a:srgbClr val="6E747A">
                      <a:alpha val="43000"/>
                    </a:srgbClr>
                  </a:outerShdw>
                </a:effectLst>
              </a:rPr>
            </a:br>
            <a:r>
              <a:rPr lang="en-US">
                <a:solidFill>
                  <a:srgbClr val="0207FC"/>
                </a:solidFill>
                <a:effectLst>
                  <a:outerShdw blurRad="38100" dist="25400" dir="5400000" algn="ctr" rotWithShape="0">
                    <a:srgbClr val="6E747A">
                      <a:alpha val="43000"/>
                    </a:srgbClr>
                  </a:outerShdw>
                </a:effectLst>
              </a:rPr>
              <a:t>Learning</a:t>
            </a:r>
            <a:endParaRPr lang="en-US">
              <a:solidFill>
                <a:srgbClr val="0207FC"/>
              </a:solidFill>
              <a:effectLst>
                <a:outerShdw blurRad="38100" dist="25400" dir="5400000" algn="ctr" rotWithShape="0">
                  <a:srgbClr val="6E747A">
                    <a:alpha val="43000"/>
                  </a:srgbClr>
                </a:outerShdw>
              </a:effectLst>
            </a:endParaRPr>
          </a:p>
        </p:txBody>
      </p:sp>
      <p:graphicFrame>
        <p:nvGraphicFramePr>
          <p:cNvPr id="8" name="Content Placeholder 7">
            <a:hlinkClick r:id="" action="ppaction://ole?verb="/>
          </p:cNvPr>
          <p:cNvGraphicFramePr>
            <a:graphicFrameLocks noChangeAspect="1"/>
          </p:cNvGraphicFramePr>
          <p:nvPr>
            <p:ph sz="half" idx="4294967295"/>
          </p:nvPr>
        </p:nvGraphicFramePr>
        <p:xfrm>
          <a:off x="2781300" y="1874520"/>
          <a:ext cx="480060" cy="33655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Picture 1024"/>
                      <p:cNvPicPr/>
                      <p:nvPr/>
                    </p:nvPicPr>
                    <p:blipFill>
                      <a:blip r:embed="rId2"/>
                      <a:stretch>
                        <a:fillRect/>
                      </a:stretch>
                    </p:blipFill>
                    <p:spPr>
                      <a:xfrm>
                        <a:off x="2781300" y="1874520"/>
                        <a:ext cx="480060" cy="336550"/>
                      </a:xfrm>
                      <a:prstGeom prst="rect">
                        <a:avLst/>
                      </a:prstGeom>
                    </p:spPr>
                  </p:pic>
                </p:oleObj>
              </mc:Fallback>
            </mc:AlternateContent>
          </a:graphicData>
        </a:graphic>
      </p:graphicFrame>
      <p:graphicFrame>
        <p:nvGraphicFramePr>
          <p:cNvPr id="9" name="Content Placeholder 8">
            <a:hlinkClick r:id="" action="ppaction://ole?verb="/>
          </p:cNvPr>
          <p:cNvGraphicFramePr>
            <a:graphicFrameLocks noChangeAspect="1"/>
          </p:cNvGraphicFramePr>
          <p:nvPr>
            <p:ph sz="half" idx="4294967295"/>
          </p:nvPr>
        </p:nvGraphicFramePr>
        <p:xfrm>
          <a:off x="5855970" y="1874520"/>
          <a:ext cx="545465" cy="336550"/>
        </p:xfrm>
        <a:graphic>
          <a:graphicData uri="http://schemas.openxmlformats.org/presentationml/2006/ole">
            <mc:AlternateContent xmlns:mc="http://schemas.openxmlformats.org/markup-compatibility/2006">
              <mc:Choice xmlns:v="urn:schemas-microsoft-com:vml" Requires="v">
                <p:oleObj spid="_x0000_s10" name="" r:id="rId3" imgW="190500" imgH="152400" progId="Equation.KSEE3">
                  <p:embed/>
                </p:oleObj>
              </mc:Choice>
              <mc:Fallback>
                <p:oleObj name="" r:id="rId3" imgW="190500" imgH="152400" progId="Equation.KSEE3">
                  <p:embed/>
                  <p:pic>
                    <p:nvPicPr>
                      <p:cNvPr id="0" name="Picture 1024"/>
                      <p:cNvPicPr/>
                      <p:nvPr/>
                    </p:nvPicPr>
                    <p:blipFill>
                      <a:blip r:embed="rId4"/>
                      <a:stretch>
                        <a:fillRect/>
                      </a:stretch>
                    </p:blipFill>
                    <p:spPr>
                      <a:xfrm>
                        <a:off x="5855970" y="1874520"/>
                        <a:ext cx="545465" cy="3365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6"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P spid="7" grpId="2"/>
      <p:bldP spid="7" grpId="3"/>
      <p:bldP spid="7" grpId="4"/>
      <p:bldP spid="7" grpId="5"/>
      <p:bldP spid="7" grpId="6"/>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7" name="Picture 6"/>
          <p:cNvPicPr>
            <a:picLocks noChangeAspect="1"/>
          </p:cNvPicPr>
          <p:nvPr/>
        </p:nvPicPr>
        <p:blipFill>
          <a:blip r:embed="rId1"/>
          <a:stretch>
            <a:fillRect/>
          </a:stretch>
        </p:blipFill>
        <p:spPr>
          <a:xfrm>
            <a:off x="40005" y="588010"/>
            <a:ext cx="9628505" cy="35648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email as spam / not spam, learn a spam filter.</a:t>
            </a:r>
            <a:endParaRPr lang="en-US"/>
          </a:p>
          <a:p>
            <a:pPr marL="0" indent="0">
              <a:buNone/>
            </a:pPr>
            <a:r>
              <a:rPr lang="en-US"/>
              <a:t>A. Supervised Learning</a:t>
            </a:r>
            <a:endParaRPr lang="en-US"/>
          </a:p>
          <a:p>
            <a:pPr marL="0" indent="0" latinLnBrk="0">
              <a:spcBef>
                <a:spcPts val="1200"/>
              </a:spcBef>
              <a:buNone/>
            </a:pPr>
            <a:r>
              <a:rPr lang="en-US"/>
              <a:t>Q. Given set of news articles found on web, group them into set of articles about the same story.</a:t>
            </a:r>
            <a:endParaRPr lang="en-US"/>
          </a:p>
          <a:p>
            <a:pPr marL="0" indent="0">
              <a:buNone/>
            </a:pPr>
            <a:r>
              <a:rPr lang="en-US"/>
              <a:t>A. Unsupervised Learning</a:t>
            </a:r>
            <a:endParaRPr lang="en-US"/>
          </a:p>
          <a:p>
            <a:pPr marL="0" indent="0" latinLnBrk="0">
              <a:spcBef>
                <a:spcPts val="1200"/>
              </a:spcBef>
              <a:buNone/>
            </a:pPr>
            <a:r>
              <a:rPr lang="en-US"/>
              <a:t>Q. Given a database of customer data, automatically discover market segments and group customers into different market segments.</a:t>
            </a:r>
            <a:endParaRPr lang="en-US"/>
          </a:p>
          <a:p>
            <a:pPr marL="0" indent="0">
              <a:buNone/>
            </a:pPr>
            <a:r>
              <a:rPr lang="en-US"/>
              <a:t>A.Unsupervised Learning</a:t>
            </a:r>
            <a:endParaRPr lang="en-US"/>
          </a:p>
          <a:p>
            <a:pPr marL="0" indent="0" latinLnBrk="0">
              <a:spcBef>
                <a:spcPts val="1200"/>
              </a:spcBef>
              <a:buNone/>
            </a:pPr>
            <a:r>
              <a:rPr lang="en-US"/>
              <a:t>Q. Given a dataset of patients diagnosed as either having diabetes or not, learn to identify new patients as having diabetes or not.</a:t>
            </a:r>
            <a:endParaRPr lang="en-US"/>
          </a:p>
          <a:p>
            <a:pPr marL="0" indent="0" latinLnBrk="0">
              <a:spcBef>
                <a:spcPts val="0"/>
              </a:spcBef>
              <a:buNone/>
            </a:pPr>
            <a:r>
              <a:rPr lang="en-US"/>
              <a:t>A. Supervised Learning</a:t>
            </a:r>
            <a:endParaRPr lang="en-US"/>
          </a:p>
        </p:txBody>
      </p:sp>
      <p:sp>
        <p:nvSpPr>
          <p:cNvPr id="3" name="Title 2"/>
          <p:cNvSpPr>
            <a:spLocks noGrp="1"/>
          </p:cNvSpPr>
          <p:nvPr>
            <p:ph type="title"/>
          </p:nvPr>
        </p:nvSpPr>
        <p:spPr/>
        <p:txBody>
          <a:bodyPr/>
          <a:p>
            <a:r>
              <a:rPr lang="en-US"/>
              <a:t>Supervised or Unsupervised?</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pPr marL="0" indent="0">
              <a:buNone/>
            </a:pPr>
            <a:r>
              <a:rPr lang="en-US"/>
              <a:t>Q. Given picture of a person, predict their age.</a:t>
            </a:r>
            <a:endParaRPr lang="en-US"/>
          </a:p>
          <a:p>
            <a:pPr marL="0" indent="0">
              <a:buNone/>
            </a:pPr>
            <a:r>
              <a:rPr lang="en-US"/>
              <a:t>A. Regression</a:t>
            </a:r>
            <a:endParaRPr lang="en-US"/>
          </a:p>
          <a:p>
            <a:pPr marL="0" indent="0" latinLnBrk="0">
              <a:spcBef>
                <a:spcPts val="1800"/>
              </a:spcBef>
              <a:buNone/>
            </a:pPr>
            <a:r>
              <a:rPr lang="en-US"/>
              <a:t>Q. For each customer, examine if the account is been hacked or not.</a:t>
            </a:r>
            <a:endParaRPr lang="en-US"/>
          </a:p>
          <a:p>
            <a:pPr marL="0" indent="0">
              <a:buNone/>
            </a:pPr>
            <a:r>
              <a:rPr lang="en-US"/>
              <a:t>A. Classification</a:t>
            </a:r>
            <a:endParaRPr lang="en-US"/>
          </a:p>
          <a:p>
            <a:pPr marL="0" indent="0" latinLnBrk="0">
              <a:spcBef>
                <a:spcPts val="1800"/>
              </a:spcBef>
              <a:buNone/>
            </a:pPr>
            <a:r>
              <a:rPr lang="en-US"/>
              <a:t>Q. Large inventory of identical items. Predict how many of those will be sold by next 3 months.</a:t>
            </a:r>
            <a:endParaRPr lang="en-US"/>
          </a:p>
          <a:p>
            <a:pPr marL="0" indent="0">
              <a:buNone/>
            </a:pPr>
            <a:r>
              <a:rPr lang="en-US"/>
              <a:t>A. Regression</a:t>
            </a:r>
            <a:endParaRPr lang="en-US"/>
          </a:p>
          <a:p>
            <a:pPr marL="0" indent="0" latinLnBrk="0">
              <a:spcBef>
                <a:spcPts val="1800"/>
              </a:spcBef>
              <a:buNone/>
            </a:pPr>
            <a:r>
              <a:rPr lang="en-US"/>
              <a:t>Q. For a particular house, predict if it could be sold at buyer's expected price or not.</a:t>
            </a:r>
            <a:endParaRPr lang="en-US"/>
          </a:p>
          <a:p>
            <a:pPr marL="0" indent="0">
              <a:buNone/>
            </a:pPr>
            <a:r>
              <a:rPr lang="en-US"/>
              <a:t>A. Classification</a:t>
            </a:r>
            <a:endParaRPr lang="en-US"/>
          </a:p>
        </p:txBody>
      </p:sp>
      <p:sp>
        <p:nvSpPr>
          <p:cNvPr id="3" name="Title 2"/>
          <p:cNvSpPr>
            <a:spLocks noGrp="1"/>
          </p:cNvSpPr>
          <p:nvPr>
            <p:ph type="title"/>
          </p:nvPr>
        </p:nvSpPr>
        <p:spPr/>
        <p:txBody>
          <a:bodyPr/>
          <a:p>
            <a:r>
              <a:rPr lang="en-US"/>
              <a:t>Classification or Regression?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Naive Bayes Algorithm</a:t>
            </a:r>
            <a:endParaRPr lang="en-US"/>
          </a:p>
        </p:txBody>
      </p:sp>
      <p:pic>
        <p:nvPicPr>
          <p:cNvPr id="5" name="Content Placeholder 4"/>
          <p:cNvPicPr>
            <a:picLocks noChangeAspect="1"/>
          </p:cNvPicPr>
          <p:nvPr>
            <p:ph sz="half" idx="1"/>
          </p:nvPr>
        </p:nvPicPr>
        <p:blipFill>
          <a:blip r:embed="rId1"/>
          <a:stretch>
            <a:fillRect/>
          </a:stretch>
        </p:blipFill>
        <p:spPr>
          <a:xfrm>
            <a:off x="486410" y="1025525"/>
            <a:ext cx="4293870" cy="3709670"/>
          </a:xfrm>
          <a:prstGeom prst="rect">
            <a:avLst/>
          </a:prstGeom>
        </p:spPr>
      </p:pic>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6" name="Table 5"/>
          <p:cNvGraphicFramePr/>
          <p:nvPr/>
        </p:nvGraphicFramePr>
        <p:xfrm>
          <a:off x="5153660" y="988060"/>
          <a:ext cx="4159885" cy="3719195"/>
        </p:xfrm>
        <a:graphic>
          <a:graphicData uri="http://schemas.openxmlformats.org/drawingml/2006/table">
            <a:tbl>
              <a:tblPr firstRow="1" bandRow="1">
                <a:tableStyleId>{5C22544A-7EE6-4342-B048-85BDC9FD1C3A}</a:tableStyleId>
              </a:tblPr>
              <a:tblGrid>
                <a:gridCol w="1386840"/>
                <a:gridCol w="1386205"/>
                <a:gridCol w="1386840"/>
              </a:tblGrid>
              <a:tr h="464820">
                <a:tc>
                  <a:txBody>
                    <a:bodyPr/>
                    <a:p>
                      <a:pPr>
                        <a:buNone/>
                      </a:pPr>
                      <a:r>
                        <a:rPr lang="en-US"/>
                        <a:t>Height</a:t>
                      </a:r>
                      <a:endParaRPr lang="en-US"/>
                    </a:p>
                  </a:txBody>
                  <a:tcPr/>
                </a:tc>
                <a:tc>
                  <a:txBody>
                    <a:bodyPr/>
                    <a:p>
                      <a:pPr>
                        <a:buNone/>
                      </a:pPr>
                      <a:r>
                        <a:rPr lang="en-US"/>
                        <a:t>Weight</a:t>
                      </a:r>
                      <a:endParaRPr lang="en-US"/>
                    </a:p>
                  </a:txBody>
                  <a:tcPr/>
                </a:tc>
                <a:tc>
                  <a:txBody>
                    <a:bodyPr/>
                    <a:p>
                      <a:pPr>
                        <a:buNone/>
                      </a:pPr>
                      <a:r>
                        <a:rPr lang="en-US"/>
                        <a:t>Label</a:t>
                      </a:r>
                      <a:endParaRPr lang="en-US"/>
                    </a:p>
                  </a:txBody>
                  <a:tcPr/>
                </a:tc>
              </a:tr>
              <a:tr h="464820">
                <a:tc>
                  <a:txBody>
                    <a:bodyPr/>
                    <a:p>
                      <a:pPr>
                        <a:buNone/>
                      </a:pPr>
                      <a:r>
                        <a:rPr lang="en-US"/>
                        <a:t>181</a:t>
                      </a:r>
                      <a:endParaRPr lang="en-US"/>
                    </a:p>
                  </a:txBody>
                  <a:tcPr/>
                </a:tc>
                <a:tc>
                  <a:txBody>
                    <a:bodyPr/>
                    <a:p>
                      <a:pPr>
                        <a:buNone/>
                      </a:pPr>
                      <a:r>
                        <a:rPr lang="en-US"/>
                        <a:t>80</a:t>
                      </a:r>
                      <a:endParaRPr lang="en-US"/>
                    </a:p>
                  </a:txBody>
                  <a:tcPr/>
                </a:tc>
                <a:tc>
                  <a:txBody>
                    <a:bodyPr/>
                    <a:p>
                      <a:pPr>
                        <a:buNone/>
                      </a:pPr>
                      <a:r>
                        <a:rPr lang="en-US"/>
                        <a:t>Male</a:t>
                      </a:r>
                      <a:endParaRPr lang="en-US"/>
                    </a:p>
                  </a:txBody>
                  <a:tcPr/>
                </a:tc>
              </a:tr>
              <a:tr h="464820">
                <a:tc>
                  <a:txBody>
                    <a:bodyPr/>
                    <a:p>
                      <a:pPr>
                        <a:buNone/>
                      </a:pPr>
                      <a:r>
                        <a:rPr lang="en-US"/>
                        <a:t>177</a:t>
                      </a:r>
                      <a:endParaRPr lang="en-US"/>
                    </a:p>
                  </a:txBody>
                  <a:tcPr/>
                </a:tc>
                <a:tc>
                  <a:txBody>
                    <a:bodyPr/>
                    <a:p>
                      <a:pPr>
                        <a:buNone/>
                      </a:pPr>
                      <a:r>
                        <a:rPr lang="en-US"/>
                        <a:t>70</a:t>
                      </a:r>
                      <a:endParaRPr lang="en-US"/>
                    </a:p>
                  </a:txBody>
                  <a:tcPr/>
                </a:tc>
                <a:tc>
                  <a:txBody>
                    <a:bodyPr/>
                    <a:p>
                      <a:pPr>
                        <a:buNone/>
                      </a:pPr>
                      <a:r>
                        <a:rPr lang="en-US"/>
                        <a:t>Female</a:t>
                      </a:r>
                      <a:endParaRPr lang="en-US"/>
                    </a:p>
                  </a:txBody>
                  <a:tcPr/>
                </a:tc>
              </a:tr>
              <a:tr h="466090">
                <a:tc>
                  <a:txBody>
                    <a:bodyPr/>
                    <a:p>
                      <a:pPr>
                        <a:buNone/>
                      </a:pPr>
                      <a:r>
                        <a:rPr lang="en-US"/>
                        <a:t>160</a:t>
                      </a:r>
                      <a:endParaRPr lang="en-US"/>
                    </a:p>
                  </a:txBody>
                  <a:tcPr/>
                </a:tc>
                <a:tc>
                  <a:txBody>
                    <a:bodyPr/>
                    <a:p>
                      <a:pPr>
                        <a:buNone/>
                      </a:pPr>
                      <a:r>
                        <a:rPr lang="en-US"/>
                        <a:t>60</a:t>
                      </a:r>
                      <a:endParaRPr lang="en-US"/>
                    </a:p>
                  </a:txBody>
                  <a:tcPr/>
                </a:tc>
                <a:tc>
                  <a:txBody>
                    <a:bodyPr/>
                    <a:p>
                      <a:pPr>
                        <a:buNone/>
                      </a:pPr>
                      <a:r>
                        <a:rPr lang="en-US"/>
                        <a:t>Female</a:t>
                      </a:r>
                      <a:endParaRPr lang="en-US"/>
                    </a:p>
                  </a:txBody>
                  <a:tcPr/>
                </a:tc>
              </a:tr>
              <a:tr h="464185">
                <a:tc>
                  <a:txBody>
                    <a:bodyPr/>
                    <a:p>
                      <a:pPr>
                        <a:buNone/>
                      </a:pPr>
                      <a:r>
                        <a:rPr lang="en-US"/>
                        <a:t>154</a:t>
                      </a:r>
                      <a:endParaRPr lang="en-US"/>
                    </a:p>
                  </a:txBody>
                  <a:tcPr/>
                </a:tc>
                <a:tc>
                  <a:txBody>
                    <a:bodyPr/>
                    <a:p>
                      <a:pPr>
                        <a:buNone/>
                      </a:pPr>
                      <a:r>
                        <a:rPr lang="en-US"/>
                        <a:t>54</a:t>
                      </a:r>
                      <a:endParaRPr lang="en-US"/>
                    </a:p>
                  </a:txBody>
                  <a:tcPr/>
                </a:tc>
                <a:tc>
                  <a:txBody>
                    <a:bodyPr/>
                    <a:p>
                      <a:pPr>
                        <a:buNone/>
                      </a:pPr>
                      <a:r>
                        <a:rPr lang="en-US"/>
                        <a:t>Female</a:t>
                      </a:r>
                      <a:endParaRPr lang="en-US"/>
                    </a:p>
                  </a:txBody>
                  <a:tcPr/>
                </a:tc>
              </a:tr>
              <a:tr h="464820">
                <a:tc>
                  <a:txBody>
                    <a:bodyPr/>
                    <a:p>
                      <a:pPr>
                        <a:buNone/>
                      </a:pPr>
                      <a:r>
                        <a:rPr lang="en-US"/>
                        <a:t>166</a:t>
                      </a:r>
                      <a:endParaRPr lang="en-US"/>
                    </a:p>
                  </a:txBody>
                  <a:tcPr/>
                </a:tc>
                <a:tc>
                  <a:txBody>
                    <a:bodyPr/>
                    <a:p>
                      <a:pPr>
                        <a:buNone/>
                      </a:pPr>
                      <a:r>
                        <a:rPr lang="en-US"/>
                        <a:t>65</a:t>
                      </a:r>
                      <a:endParaRPr lang="en-US"/>
                    </a:p>
                  </a:txBody>
                  <a:tcPr/>
                </a:tc>
                <a:tc>
                  <a:txBody>
                    <a:bodyPr/>
                    <a:p>
                      <a:pPr>
                        <a:buNone/>
                      </a:pPr>
                      <a:r>
                        <a:rPr lang="en-US"/>
                        <a:t>Male</a:t>
                      </a:r>
                      <a:endParaRPr lang="en-US"/>
                    </a:p>
                  </a:txBody>
                  <a:tcPr/>
                </a:tc>
              </a:tr>
              <a:tr h="464820">
                <a:tc>
                  <a:txBody>
                    <a:bodyPr/>
                    <a:p>
                      <a:pPr>
                        <a:buNone/>
                      </a:pPr>
                      <a:r>
                        <a:rPr lang="en-US"/>
                        <a:t>190</a:t>
                      </a:r>
                      <a:endParaRPr lang="en-US"/>
                    </a:p>
                  </a:txBody>
                  <a:tcPr/>
                </a:tc>
                <a:tc>
                  <a:txBody>
                    <a:bodyPr/>
                    <a:p>
                      <a:pPr>
                        <a:buNone/>
                      </a:pPr>
                      <a:r>
                        <a:rPr lang="en-US"/>
                        <a:t>90</a:t>
                      </a:r>
                      <a:endParaRPr lang="en-US"/>
                    </a:p>
                  </a:txBody>
                  <a:tcPr/>
                </a:tc>
                <a:tc>
                  <a:txBody>
                    <a:bodyPr/>
                    <a:p>
                      <a:pPr>
                        <a:buNone/>
                      </a:pPr>
                      <a:r>
                        <a:rPr lang="en-US"/>
                        <a:t>Male</a:t>
                      </a:r>
                      <a:endParaRPr lang="en-US"/>
                    </a:p>
                  </a:txBody>
                  <a:tcPr/>
                </a:tc>
              </a:tr>
              <a:tr h="464820">
                <a:tc>
                  <a:txBody>
                    <a:bodyPr/>
                    <a:p>
                      <a:pPr>
                        <a:buNone/>
                      </a:pPr>
                      <a:r>
                        <a:rPr lang="en-US"/>
                        <a:t>171</a:t>
                      </a:r>
                      <a:endParaRPr lang="en-US"/>
                    </a:p>
                  </a:txBody>
                  <a:tcPr/>
                </a:tc>
                <a:tc>
                  <a:txBody>
                    <a:bodyPr/>
                    <a:p>
                      <a:pPr>
                        <a:buNone/>
                      </a:pPr>
                      <a:r>
                        <a:rPr lang="en-US"/>
                        <a:t>75</a:t>
                      </a:r>
                      <a:endParaRPr lang="en-US"/>
                    </a:p>
                  </a:txBody>
                  <a:tcPr/>
                </a:tc>
                <a:tc>
                  <a:txBody>
                    <a:bodyPr/>
                    <a:p>
                      <a:pPr>
                        <a:buNone/>
                      </a:pPr>
                      <a:r>
                        <a:rPr lang="en-US"/>
                        <a:t>Female</a:t>
                      </a:r>
                      <a:endParaRPr lang="en-US"/>
                    </a:p>
                  </a:txBody>
                  <a:tcPr/>
                </a:tc>
              </a:tr>
            </a:tbl>
          </a:graphicData>
        </a:graphic>
      </p:graphicFrame>
      <p:sp>
        <p:nvSpPr>
          <p:cNvPr id="10" name="Content Placeholder 9"/>
          <p:cNvSpPr/>
          <p:nvPr>
            <p:ph sz="half" idx="2"/>
          </p:nvPr>
        </p:nvSpPr>
        <p:spPr>
          <a:xfrm>
            <a:off x="288290" y="588645"/>
            <a:ext cx="9343390" cy="920750"/>
          </a:xfrm>
        </p:spPr>
        <p:txBody>
          <a:bodyPr/>
          <a:p>
            <a:pPr marL="0" indent="0">
              <a:buNone/>
            </a:pPr>
            <a:r>
              <a:rPr lang="en-US"/>
              <a:t>Bayes Formula:</a:t>
            </a:r>
            <a:endParaRPr lang="en-US"/>
          </a:p>
          <a:p>
            <a:pPr marL="457200" lvl="1" indent="0">
              <a:buNone/>
            </a:pPr>
            <a:r>
              <a:rPr lang="en-US"/>
              <a:t>			P(male | h, w) = P(h | w, male) * P (w | male) * P(male) / P(h, w)</a:t>
            </a:r>
            <a:endParaRPr lang="en-US"/>
          </a:p>
        </p:txBody>
      </p:sp>
      <p:pic>
        <p:nvPicPr>
          <p:cNvPr id="11" name="Picture 10"/>
          <p:cNvPicPr>
            <a:picLocks noChangeAspect="1"/>
          </p:cNvPicPr>
          <p:nvPr/>
        </p:nvPicPr>
        <p:blipFill>
          <a:blip r:embed="rId2"/>
          <a:stretch>
            <a:fillRect/>
          </a:stretch>
        </p:blipFill>
        <p:spPr>
          <a:xfrm>
            <a:off x="334010" y="1545590"/>
            <a:ext cx="8863965" cy="1351915"/>
          </a:xfrm>
          <a:prstGeom prst="rect">
            <a:avLst/>
          </a:prstGeom>
        </p:spPr>
      </p:pic>
      <p:pic>
        <p:nvPicPr>
          <p:cNvPr id="13" name="Picture 12"/>
          <p:cNvPicPr>
            <a:picLocks noChangeAspect="1"/>
          </p:cNvPicPr>
          <p:nvPr/>
        </p:nvPicPr>
        <p:blipFill>
          <a:blip r:embed="rId3"/>
          <a:stretch>
            <a:fillRect/>
          </a:stretch>
        </p:blipFill>
        <p:spPr>
          <a:xfrm>
            <a:off x="267970" y="641985"/>
            <a:ext cx="4742180" cy="2485390"/>
          </a:xfrm>
          <a:prstGeom prst="rect">
            <a:avLst/>
          </a:prstGeom>
        </p:spPr>
      </p:pic>
      <p:pic>
        <p:nvPicPr>
          <p:cNvPr id="14" name="Picture 13"/>
          <p:cNvPicPr>
            <a:picLocks noChangeAspect="1"/>
          </p:cNvPicPr>
          <p:nvPr/>
        </p:nvPicPr>
        <p:blipFill>
          <a:blip r:embed="rId4"/>
          <a:stretch>
            <a:fillRect/>
          </a:stretch>
        </p:blipFill>
        <p:spPr>
          <a:xfrm>
            <a:off x="5016500" y="617220"/>
            <a:ext cx="4691380" cy="2243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xEl>
                                              <p:pRg st="0" end="0"/>
                                            </p:txEl>
                                          </p:spTgt>
                                        </p:tgtEl>
                                      </p:cBhvr>
                                    </p:animEffect>
                                    <p:set>
                                      <p:cBhvr>
                                        <p:cTn id="38" dur="1" fill="hold">
                                          <p:stCondLst>
                                            <p:cond delay="499"/>
                                          </p:stCondLst>
                                        </p:cTn>
                                        <p:tgtEl>
                                          <p:spTgt spid="10">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xEl>
                                              <p:pRg st="1" end="1"/>
                                            </p:txEl>
                                          </p:spTgt>
                                        </p:tgtEl>
                                      </p:cBhvr>
                                    </p:animEffect>
                                    <p:set>
                                      <p:cBhvr>
                                        <p:cTn id="41" dur="1" fill="hold">
                                          <p:stCondLst>
                                            <p:cond delay="499"/>
                                          </p:stCondLst>
                                        </p:cTn>
                                        <p:tgtEl>
                                          <p:spTgt spid="10">
                                            <p:txEl>
                                              <p:pRg st="1" end="1"/>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3C13E15-D76E-47D2-A437-8D7DCC286E0B}" type="slidenum">
              <a:rPr lang="en-IN" smtClean="0"/>
            </a:fld>
            <a:endParaRPr lang="en-IN"/>
          </a:p>
        </p:txBody>
      </p:sp>
      <p:sp>
        <p:nvSpPr>
          <p:cNvPr id="5" name="Title 4"/>
          <p:cNvSpPr>
            <a:spLocks noGrp="1"/>
          </p:cNvSpPr>
          <p:nvPr>
            <p:ph type="title"/>
          </p:nvPr>
        </p:nvSpPr>
        <p:spPr/>
        <p:txBody>
          <a:bodyPr/>
          <a:lstStyle/>
          <a:p>
            <a:r>
              <a:rPr lang="en-US" altLang="en-IN" dirty="0"/>
              <a:t>Enterprise Application Integration</a:t>
            </a:r>
            <a:endParaRPr lang="en-US" altLang="en-IN" dirty="0"/>
          </a:p>
        </p:txBody>
      </p:sp>
      <p:sp>
        <p:nvSpPr>
          <p:cNvPr id="2" name="Title 4"/>
          <p:cNvSpPr>
            <a:spLocks noGrp="1"/>
          </p:cNvSpPr>
          <p:nvPr/>
        </p:nvSpPr>
        <p:spPr>
          <a:xfrm>
            <a:off x="1814195" y="55245"/>
            <a:ext cx="7388860" cy="462280"/>
          </a:xfrm>
          <a:prstGeom prst="rect">
            <a:avLst/>
          </a:prstGeom>
        </p:spPr>
        <p:txBody>
          <a:bodyPr/>
          <a:lstStyle>
            <a:lvl1pPr algn="l" rtl="0" eaLnBrk="1" fontAlgn="base" hangingPunct="1">
              <a:spcBef>
                <a:spcPct val="0"/>
              </a:spcBef>
              <a:spcAft>
                <a:spcPct val="0"/>
              </a:spcAft>
              <a:defRPr sz="2600" kern="1200">
                <a:solidFill>
                  <a:srgbClr val="006EB4"/>
                </a:solidFill>
                <a:latin typeface="Cambria" pitchFamily="18" charset="0"/>
                <a:ea typeface="+mj-ea"/>
                <a:cs typeface="Arial" pitchFamily="34" charset="0"/>
              </a:defRPr>
            </a:lvl1pPr>
            <a:lvl2pPr algn="l" rtl="0" eaLnBrk="1" fontAlgn="base" hangingPunct="1">
              <a:spcBef>
                <a:spcPct val="0"/>
              </a:spcBef>
              <a:spcAft>
                <a:spcPct val="0"/>
              </a:spcAft>
              <a:defRPr sz="3900">
                <a:solidFill>
                  <a:schemeClr val="bg1"/>
                </a:solidFill>
                <a:latin typeface="Arial" pitchFamily="34" charset="0"/>
                <a:cs typeface="Arial" pitchFamily="34" charset="0"/>
              </a:defRPr>
            </a:lvl2pPr>
            <a:lvl3pPr algn="l" rtl="0" eaLnBrk="1" fontAlgn="base" hangingPunct="1">
              <a:spcBef>
                <a:spcPct val="0"/>
              </a:spcBef>
              <a:spcAft>
                <a:spcPct val="0"/>
              </a:spcAft>
              <a:defRPr sz="3900">
                <a:solidFill>
                  <a:schemeClr val="bg1"/>
                </a:solidFill>
                <a:latin typeface="Arial" pitchFamily="34" charset="0"/>
                <a:cs typeface="Arial" pitchFamily="34" charset="0"/>
              </a:defRPr>
            </a:lvl3pPr>
            <a:lvl4pPr algn="l" rtl="0" eaLnBrk="1" fontAlgn="base" hangingPunct="1">
              <a:spcBef>
                <a:spcPct val="0"/>
              </a:spcBef>
              <a:spcAft>
                <a:spcPct val="0"/>
              </a:spcAft>
              <a:defRPr sz="3900">
                <a:solidFill>
                  <a:schemeClr val="bg1"/>
                </a:solidFill>
                <a:latin typeface="Arial" pitchFamily="34" charset="0"/>
                <a:cs typeface="Arial" pitchFamily="34" charset="0"/>
              </a:defRPr>
            </a:lvl4pPr>
            <a:lvl5pPr algn="l" rtl="0" eaLnBrk="1" fontAlgn="base" hangingPunct="1">
              <a:spcBef>
                <a:spcPct val="0"/>
              </a:spcBef>
              <a:spcAft>
                <a:spcPct val="0"/>
              </a:spcAft>
              <a:defRPr sz="3900">
                <a:solidFill>
                  <a:schemeClr val="bg1"/>
                </a:solidFill>
                <a:latin typeface="Arial" pitchFamily="34" charset="0"/>
                <a:cs typeface="Arial" pitchFamily="34" charset="0"/>
              </a:defRPr>
            </a:lvl5pPr>
            <a:lvl6pPr marL="487680" algn="l" rtl="0" eaLnBrk="1" fontAlgn="base" hangingPunct="1">
              <a:spcBef>
                <a:spcPct val="0"/>
              </a:spcBef>
              <a:spcAft>
                <a:spcPct val="0"/>
              </a:spcAft>
              <a:defRPr sz="3900">
                <a:solidFill>
                  <a:schemeClr val="bg1"/>
                </a:solidFill>
                <a:latin typeface="Arial" pitchFamily="34" charset="0"/>
                <a:cs typeface="Arial" pitchFamily="34" charset="0"/>
              </a:defRPr>
            </a:lvl6pPr>
            <a:lvl7pPr marL="974725" algn="l" rtl="0" eaLnBrk="1" fontAlgn="base" hangingPunct="1">
              <a:spcBef>
                <a:spcPct val="0"/>
              </a:spcBef>
              <a:spcAft>
                <a:spcPct val="0"/>
              </a:spcAft>
              <a:defRPr sz="3900">
                <a:solidFill>
                  <a:schemeClr val="bg1"/>
                </a:solidFill>
                <a:latin typeface="Arial" pitchFamily="34" charset="0"/>
                <a:cs typeface="Arial" pitchFamily="34" charset="0"/>
              </a:defRPr>
            </a:lvl7pPr>
            <a:lvl8pPr marL="1462405" algn="l" rtl="0" eaLnBrk="1" fontAlgn="base" hangingPunct="1">
              <a:spcBef>
                <a:spcPct val="0"/>
              </a:spcBef>
              <a:spcAft>
                <a:spcPct val="0"/>
              </a:spcAft>
              <a:defRPr sz="3900">
                <a:solidFill>
                  <a:schemeClr val="bg1"/>
                </a:solidFill>
                <a:latin typeface="Arial" pitchFamily="34" charset="0"/>
                <a:cs typeface="Arial" pitchFamily="34" charset="0"/>
              </a:defRPr>
            </a:lvl8pPr>
            <a:lvl9pPr marL="1950085" algn="l" rtl="0" eaLnBrk="1" fontAlgn="base" hangingPunct="1">
              <a:spcBef>
                <a:spcPct val="0"/>
              </a:spcBef>
              <a:spcAft>
                <a:spcPct val="0"/>
              </a:spcAft>
              <a:defRPr sz="3900">
                <a:solidFill>
                  <a:schemeClr val="bg1"/>
                </a:solidFill>
                <a:latin typeface="Arial" pitchFamily="34" charset="0"/>
                <a:cs typeface="Arial" pitchFamily="34" charset="0"/>
              </a:defRPr>
            </a:lvl9pPr>
          </a:lstStyle>
          <a:p>
            <a:pPr algn="r"/>
            <a:endParaRPr lang="en-US" altLang="en-IN" sz="2000" dirty="0"/>
          </a:p>
        </p:txBody>
      </p:sp>
      <p:sp>
        <p:nvSpPr>
          <p:cNvPr id="6" name="Content Placeholder 5"/>
          <p:cNvSpPr/>
          <p:nvPr>
            <p:ph idx="1"/>
          </p:nvPr>
        </p:nvSpPr>
        <p:spPr>
          <a:xfrm>
            <a:off x="324168" y="616297"/>
            <a:ext cx="8749665" cy="4380548"/>
          </a:xfrm>
        </p:spPr>
        <p:txBody>
          <a:bodyPr/>
          <a:p>
            <a:r>
              <a:rPr lang="en-US"/>
              <a:t>Enterprise Application Integration (EAI) is the middleware that allows applications across an Enterprise to communicate and work together.</a:t>
            </a:r>
            <a:endParaRPr lang="en-US"/>
          </a:p>
          <a:p>
            <a:r>
              <a:rPr lang="en-US"/>
              <a:t>According to Gartner, EAI can be defined as unrestricted sharing of data and business processes among any connected application or data sources in the enterprise.</a:t>
            </a:r>
            <a:endParaRPr lang="en-US"/>
          </a:p>
          <a:p>
            <a:endParaRPr lang="en-US"/>
          </a:p>
          <a:p>
            <a:r>
              <a:rPr lang="en-US"/>
              <a:t>Why do we need EAI?</a:t>
            </a:r>
            <a:endParaRPr lang="en-US"/>
          </a:p>
          <a:p>
            <a:pPr lvl="1"/>
            <a:r>
              <a:rPr lang="en-US"/>
              <a:t>Sometimes, Applications share data and processes that they probably weren't originally designed to share and in ways that may not have been even conceivable at the time of their creation.</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Support Vector Machine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5" name="Picture 4"/>
          <p:cNvPicPr>
            <a:picLocks noChangeAspect="1"/>
          </p:cNvPicPr>
          <p:nvPr/>
        </p:nvPicPr>
        <p:blipFill>
          <a:blip r:embed="rId1"/>
          <a:stretch>
            <a:fillRect/>
          </a:stretch>
        </p:blipFill>
        <p:spPr>
          <a:xfrm>
            <a:off x="92710" y="548640"/>
            <a:ext cx="5323840" cy="3990340"/>
          </a:xfrm>
          <a:prstGeom prst="rect">
            <a:avLst/>
          </a:prstGeom>
        </p:spPr>
      </p:pic>
      <p:pic>
        <p:nvPicPr>
          <p:cNvPr id="6" name="Picture 5"/>
          <p:cNvPicPr>
            <a:picLocks noChangeAspect="1"/>
          </p:cNvPicPr>
          <p:nvPr/>
        </p:nvPicPr>
        <p:blipFill>
          <a:blip r:embed="rId2"/>
          <a:stretch>
            <a:fillRect/>
          </a:stretch>
        </p:blipFill>
        <p:spPr>
          <a:xfrm>
            <a:off x="90805" y="542925"/>
            <a:ext cx="5285740" cy="4018915"/>
          </a:xfrm>
          <a:prstGeom prst="rect">
            <a:avLst/>
          </a:prstGeom>
        </p:spPr>
      </p:pic>
      <p:sp>
        <p:nvSpPr>
          <p:cNvPr id="8" name="Content Placeholder 7"/>
          <p:cNvSpPr/>
          <p:nvPr>
            <p:ph sz="half" idx="2"/>
          </p:nvPr>
        </p:nvSpPr>
        <p:spPr>
          <a:xfrm>
            <a:off x="5506720" y="517525"/>
            <a:ext cx="4077970" cy="4594860"/>
          </a:xfrm>
        </p:spPr>
        <p:txBody>
          <a:bodyPr>
            <a:noAutofit/>
          </a:bodyPr>
          <a:p>
            <a:r>
              <a:rPr b="1">
                <a:sym typeface="+mn-ea"/>
              </a:rPr>
              <a:t>Goal</a:t>
            </a:r>
            <a:r>
              <a:rPr>
                <a:sym typeface="+mn-ea"/>
              </a:rPr>
              <a:t>: To find the line which separates data linearly.</a:t>
            </a:r>
            <a:endParaRPr lang="en-US">
              <a:sym typeface="+mn-ea"/>
            </a:endParaRPr>
          </a:p>
          <a:p>
            <a:r>
              <a:rPr>
                <a:sym typeface="+mn-ea"/>
              </a:rPr>
              <a:t>The best fit line would be the one which would maximize the distance to the nearest point and it does it relative to all (both) the classes. The distance is called </a:t>
            </a:r>
            <a:r>
              <a:rPr b="1">
                <a:sym typeface="+mn-ea"/>
              </a:rPr>
              <a:t>Margin</a:t>
            </a:r>
            <a:r>
              <a:rPr>
                <a:sym typeface="+mn-ea"/>
              </a:rPr>
              <a:t>.</a:t>
            </a:r>
            <a:endParaRPr lang="en-US">
              <a:sym typeface="+mn-ea"/>
            </a:endParaRPr>
          </a:p>
          <a:p>
            <a:r>
              <a:rPr>
                <a:sym typeface="+mn-ea"/>
              </a:rPr>
              <a:t>Support Vector Machine puts first and foremost the correct classification of the labels, and then maximize the margin.</a:t>
            </a:r>
            <a:endParaRPr lang="en-US">
              <a:sym typeface="+mn-ea"/>
            </a:endParaRPr>
          </a:p>
        </p:txBody>
      </p:sp>
      <p:pic>
        <p:nvPicPr>
          <p:cNvPr id="9" name="Picture 8"/>
          <p:cNvPicPr>
            <a:picLocks noChangeAspect="1"/>
          </p:cNvPicPr>
          <p:nvPr/>
        </p:nvPicPr>
        <p:blipFill>
          <a:blip r:embed="rId3"/>
          <a:stretch>
            <a:fillRect/>
          </a:stretch>
        </p:blipFill>
        <p:spPr>
          <a:xfrm>
            <a:off x="90170" y="575310"/>
            <a:ext cx="5285105" cy="396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5270" y="551180"/>
            <a:ext cx="9214485" cy="4197985"/>
          </a:xfrm>
        </p:spPr>
        <p:txBody>
          <a:bodyPr/>
          <a:p>
            <a:r>
              <a:rPr lang="en-US"/>
              <a:t>SVM supports non-linear decision boundaries using Kernel Tricks.</a:t>
            </a:r>
            <a:endParaRPr lang="en-US"/>
          </a:p>
          <a:p>
            <a:r>
              <a:rPr lang="en-US" b="1"/>
              <a:t>Kernel Functions</a:t>
            </a:r>
            <a:r>
              <a:rPr lang="en-US"/>
              <a:t> takes low dimensional input space and map it to a very high dimensional space. The data which was not linearly separable gets converted into a linearly separable data due to Kernel Trick.</a:t>
            </a:r>
            <a:endParaRPr lang="en-US"/>
          </a:p>
          <a:p>
            <a:r>
              <a:rPr lang="en-US" b="1"/>
              <a:t>C Parameter</a:t>
            </a:r>
            <a:r>
              <a:rPr lang="en-US"/>
              <a:t>: </a:t>
            </a:r>
            <a:r>
              <a:rPr lang="en-US" b="1"/>
              <a:t>Large value</a:t>
            </a:r>
            <a:r>
              <a:rPr lang="en-US"/>
              <a:t> penalty parameter C will imply more training points to be classified correctly and a </a:t>
            </a:r>
            <a:r>
              <a:rPr lang="en-US" b="1"/>
              <a:t>wiggly decision boundary</a:t>
            </a:r>
            <a:r>
              <a:rPr lang="en-US"/>
              <a:t>. </a:t>
            </a:r>
            <a:r>
              <a:rPr lang="en-US" b="1"/>
              <a:t>Small penalty</a:t>
            </a:r>
            <a:r>
              <a:rPr lang="en-US"/>
              <a:t> will imply ignoring outliers and getting a </a:t>
            </a:r>
            <a:r>
              <a:rPr lang="en-US" b="1"/>
              <a:t>smooth decision boundary</a:t>
            </a:r>
            <a:r>
              <a:rPr lang="en-US"/>
              <a:t>.</a:t>
            </a:r>
            <a:endParaRPr lang="en-US"/>
          </a:p>
          <a:p>
            <a:r>
              <a:rPr lang="en-US" b="1"/>
              <a:t>Gamma</a:t>
            </a:r>
            <a:r>
              <a:rPr lang="en-US"/>
              <a:t>: It defines how far the influence of a single training example reaches. </a:t>
            </a:r>
            <a:r>
              <a:rPr lang="en-US" b="1"/>
              <a:t>Low value</a:t>
            </a:r>
            <a:r>
              <a:rPr lang="en-US"/>
              <a:t> of Gamma implies every point has a </a:t>
            </a:r>
            <a:r>
              <a:rPr lang="en-US" b="1"/>
              <a:t>far reach</a:t>
            </a:r>
            <a:r>
              <a:rPr lang="en-US"/>
              <a:t> and </a:t>
            </a:r>
            <a:r>
              <a:rPr lang="en-US" b="1"/>
              <a:t>high value</a:t>
            </a:r>
            <a:r>
              <a:rPr lang="en-US"/>
              <a:t> of Gamma implies each training example has a </a:t>
            </a:r>
            <a:r>
              <a:rPr lang="en-US" b="1"/>
              <a:t>close reach</a:t>
            </a:r>
            <a:r>
              <a:rPr lang="en-US"/>
              <a:t>.</a:t>
            </a:r>
            <a:endParaRPr lang="en-US"/>
          </a:p>
          <a:p>
            <a:r>
              <a:rPr lang="en-US"/>
              <a:t>Works really well in the complicated domains where there is a clear margin of separation. Don't work well with noisy data like where classes are overlapping.</a:t>
            </a:r>
            <a:endParaRPr lang="en-US"/>
          </a:p>
        </p:txBody>
      </p:sp>
      <p:sp>
        <p:nvSpPr>
          <p:cNvPr id="3" name="Title 2"/>
          <p:cNvSpPr>
            <a:spLocks noGrp="1"/>
          </p:cNvSpPr>
          <p:nvPr>
            <p:ph type="title"/>
          </p:nvPr>
        </p:nvSpPr>
        <p:spPr/>
        <p:txBody>
          <a:bodyPr/>
          <a:p>
            <a:r>
              <a:rPr lang="en-US"/>
              <a:t>SVM - Key Points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pSp>
        <p:nvGrpSpPr>
          <p:cNvPr id="63" name="Group 62"/>
          <p:cNvGrpSpPr/>
          <p:nvPr/>
        </p:nvGrpSpPr>
        <p:grpSpPr>
          <a:xfrm>
            <a:off x="128905" y="687070"/>
            <a:ext cx="2528570" cy="2856230"/>
            <a:chOff x="655" y="1082"/>
            <a:chExt cx="3982" cy="4498"/>
          </a:xfrm>
        </p:grpSpPr>
        <p:cxnSp>
          <p:nvCxnSpPr>
            <p:cNvPr id="7" name="Straight Connector 6"/>
            <p:cNvCxnSpPr/>
            <p:nvPr/>
          </p:nvCxnSpPr>
          <p:spPr>
            <a:xfrm>
              <a:off x="2478" y="1740"/>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 y="3840"/>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523" name="Oval 522"/>
            <p:cNvSpPr/>
            <p:nvPr/>
          </p:nvSpPr>
          <p:spPr>
            <a:xfrm>
              <a:off x="2731"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2618"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Oval 5"/>
            <p:cNvSpPr/>
            <p:nvPr/>
          </p:nvSpPr>
          <p:spPr>
            <a:xfrm>
              <a:off x="2205" y="337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Oval 8"/>
            <p:cNvSpPr/>
            <p:nvPr/>
          </p:nvSpPr>
          <p:spPr>
            <a:xfrm>
              <a:off x="1992"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Oval 9"/>
            <p:cNvSpPr/>
            <p:nvPr/>
          </p:nvSpPr>
          <p:spPr>
            <a:xfrm>
              <a:off x="2031" y="39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Oval 10"/>
            <p:cNvSpPr/>
            <p:nvPr/>
          </p:nvSpPr>
          <p:spPr>
            <a:xfrm>
              <a:off x="2266"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Oval 11"/>
            <p:cNvSpPr/>
            <p:nvPr/>
          </p:nvSpPr>
          <p:spPr>
            <a:xfrm>
              <a:off x="2605" y="41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2779" y="39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3009" y="346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2818" y="32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2540" y="31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3018" y="365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3057" y="394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2918" y="41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2753" y="435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2523" y="4384"/>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2188" y="3102"/>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1727" y="36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2275" y="438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1736" y="39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1814" y="41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2049" y="4289"/>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1988" y="3237"/>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1801" y="345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3278" y="36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3252" y="33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3039" y="30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2787" y="29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2548" y="28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2257" y="28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1927" y="297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1723" y="31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1562" y="340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1471" y="3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1471" y="38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1541" y="4123"/>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1702" y="43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1915" y="45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2245" y="45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2558" y="46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2884" y="451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3110" y="42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3258" y="392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3193" y="411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3317"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3152" y="29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2961" y="276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2774" y="26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2535" y="26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3478" y="34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3513" y="363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3010" y="46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3223" y="45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3362" y="43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3510" y="39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3445" y="414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2758" y="478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2519"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2270" y="26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2014" y="273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1736" y="287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1484" y="310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1280" y="338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1241" y="364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1319" y="42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1502" y="440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1689" y="458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1902" y="471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2232" y="479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1245" y="3958"/>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Text Box 159"/>
            <p:cNvSpPr txBox="1"/>
            <p:nvPr/>
          </p:nvSpPr>
          <p:spPr>
            <a:xfrm>
              <a:off x="4185" y="3468"/>
              <a:ext cx="453" cy="604"/>
            </a:xfrm>
            <a:prstGeom prst="rect">
              <a:avLst/>
            </a:prstGeom>
            <a:noFill/>
          </p:spPr>
          <p:txBody>
            <a:bodyPr wrap="none" rtlCol="0">
              <a:spAutoFit/>
            </a:bodyPr>
            <a:p>
              <a:r>
                <a:rPr lang="en-US"/>
                <a:t>x</a:t>
              </a:r>
              <a:endParaRPr lang="en-US"/>
            </a:p>
          </p:txBody>
        </p:sp>
        <p:sp>
          <p:nvSpPr>
            <p:cNvPr id="161" name="Text Box 160"/>
            <p:cNvSpPr txBox="1"/>
            <p:nvPr/>
          </p:nvSpPr>
          <p:spPr>
            <a:xfrm>
              <a:off x="2322" y="1082"/>
              <a:ext cx="460" cy="604"/>
            </a:xfrm>
            <a:prstGeom prst="rect">
              <a:avLst/>
            </a:prstGeom>
            <a:noFill/>
          </p:spPr>
          <p:txBody>
            <a:bodyPr wrap="none" rtlCol="0">
              <a:spAutoFit/>
            </a:bodyPr>
            <a:p>
              <a:r>
                <a:rPr lang="en-US"/>
                <a:t>y</a:t>
              </a:r>
              <a:endParaRPr lang="en-US"/>
            </a:p>
          </p:txBody>
        </p:sp>
      </p:grpSp>
      <p:grpSp>
        <p:nvGrpSpPr>
          <p:cNvPr id="65" name="Group 64"/>
          <p:cNvGrpSpPr/>
          <p:nvPr/>
        </p:nvGrpSpPr>
        <p:grpSpPr>
          <a:xfrm>
            <a:off x="2370455" y="1756410"/>
            <a:ext cx="4304665" cy="1518285"/>
            <a:chOff x="3620" y="2766"/>
            <a:chExt cx="6779" cy="2391"/>
          </a:xfrm>
        </p:grpSpPr>
        <p:sp>
          <p:nvSpPr>
            <p:cNvPr id="152" name="Rectangle 151"/>
            <p:cNvSpPr/>
            <p:nvPr/>
          </p:nvSpPr>
          <p:spPr>
            <a:xfrm>
              <a:off x="6297" y="2777"/>
              <a:ext cx="1701" cy="2381"/>
            </a:xfrm>
            <a:prstGeom prst="rect">
              <a:avLst/>
            </a:prstGeom>
            <a:noFill/>
            <a:ln>
              <a:solidFill>
                <a:schemeClr val="accent1">
                  <a:lumMod val="75000"/>
                </a:schemeClr>
              </a:solidFill>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tx1"/>
                  </a:solidFill>
                  <a:latin typeface="Cambria" pitchFamily="18" charset="0"/>
                  <a:cs typeface="Arial" pitchFamily="34" charset="0"/>
                </a:rPr>
                <a:t>SVM</a:t>
              </a:r>
              <a:endParaRPr lang="en-US" sz="1600" dirty="0" smtClean="0">
                <a:solidFill>
                  <a:schemeClr val="tx1"/>
                </a:solidFill>
                <a:latin typeface="Cambria" pitchFamily="18" charset="0"/>
                <a:cs typeface="Arial" pitchFamily="34" charset="0"/>
              </a:endParaRPr>
            </a:p>
          </p:txBody>
        </p:sp>
        <p:cxnSp>
          <p:nvCxnSpPr>
            <p:cNvPr id="153" name="Straight Arrow Connector 152"/>
            <p:cNvCxnSpPr/>
            <p:nvPr/>
          </p:nvCxnSpPr>
          <p:spPr>
            <a:xfrm>
              <a:off x="5353" y="3135"/>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532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5327" y="4578"/>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6" name="Text Box 155"/>
            <p:cNvSpPr txBox="1"/>
            <p:nvPr/>
          </p:nvSpPr>
          <p:spPr>
            <a:xfrm>
              <a:off x="4931" y="2766"/>
              <a:ext cx="453" cy="604"/>
            </a:xfrm>
            <a:prstGeom prst="rect">
              <a:avLst/>
            </a:prstGeom>
            <a:noFill/>
          </p:spPr>
          <p:txBody>
            <a:bodyPr wrap="none" rtlCol="0">
              <a:spAutoFit/>
            </a:bodyPr>
            <a:p>
              <a:r>
                <a:rPr lang="en-US"/>
                <a:t>x</a:t>
              </a:r>
              <a:endParaRPr lang="en-US"/>
            </a:p>
          </p:txBody>
        </p:sp>
        <p:sp>
          <p:nvSpPr>
            <p:cNvPr id="157" name="Text Box 156"/>
            <p:cNvSpPr txBox="1"/>
            <p:nvPr/>
          </p:nvSpPr>
          <p:spPr>
            <a:xfrm>
              <a:off x="4905" y="3481"/>
              <a:ext cx="460" cy="604"/>
            </a:xfrm>
            <a:prstGeom prst="rect">
              <a:avLst/>
            </a:prstGeom>
            <a:noFill/>
          </p:spPr>
          <p:txBody>
            <a:bodyPr wrap="none" rtlCol="0">
              <a:spAutoFit/>
            </a:bodyPr>
            <a:p>
              <a:r>
                <a:rPr lang="en-US"/>
                <a:t>y</a:t>
              </a:r>
              <a:endParaRPr lang="en-US"/>
            </a:p>
          </p:txBody>
        </p:sp>
        <p:sp>
          <p:nvSpPr>
            <p:cNvPr id="158" name="Text Box 157"/>
            <p:cNvSpPr txBox="1"/>
            <p:nvPr/>
          </p:nvSpPr>
          <p:spPr>
            <a:xfrm>
              <a:off x="3620" y="4217"/>
              <a:ext cx="2132" cy="604"/>
            </a:xfrm>
            <a:prstGeom prst="rect">
              <a:avLst/>
            </a:prstGeom>
            <a:noFill/>
          </p:spPr>
          <p:txBody>
            <a:bodyPr wrap="square" rtlCol="0">
              <a:spAutoFit/>
            </a:bodyPr>
            <a:p>
              <a:r>
                <a:rPr lang="en-US"/>
                <a:t>z = x</a:t>
              </a:r>
              <a:r>
                <a:rPr lang="en-US" baseline="30000"/>
                <a:t>2</a:t>
              </a:r>
              <a:r>
                <a:rPr lang="en-US"/>
                <a:t> + y</a:t>
              </a:r>
              <a:r>
                <a:rPr lang="en-US" baseline="30000"/>
                <a:t>2</a:t>
              </a:r>
              <a:endParaRPr lang="en-US" baseline="30000"/>
            </a:p>
          </p:txBody>
        </p:sp>
        <p:cxnSp>
          <p:nvCxnSpPr>
            <p:cNvPr id="159" name="Straight Arrow Connector 158"/>
            <p:cNvCxnSpPr/>
            <p:nvPr/>
          </p:nvCxnSpPr>
          <p:spPr>
            <a:xfrm>
              <a:off x="7997" y="3850"/>
              <a:ext cx="9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4" name="Text Box 163"/>
            <p:cNvSpPr txBox="1"/>
            <p:nvPr/>
          </p:nvSpPr>
          <p:spPr>
            <a:xfrm>
              <a:off x="8849" y="3551"/>
              <a:ext cx="1551" cy="604"/>
            </a:xfrm>
            <a:prstGeom prst="rect">
              <a:avLst/>
            </a:prstGeom>
            <a:noFill/>
          </p:spPr>
          <p:txBody>
            <a:bodyPr wrap="square" rtlCol="0">
              <a:spAutoFit/>
            </a:bodyPr>
            <a:p>
              <a:r>
                <a:rPr lang="en-US"/>
                <a:t>Label</a:t>
              </a:r>
              <a:endParaRPr lang="en-US"/>
            </a:p>
          </p:txBody>
        </p:sp>
      </p:grpSp>
      <p:grpSp>
        <p:nvGrpSpPr>
          <p:cNvPr id="64" name="Group 63"/>
          <p:cNvGrpSpPr/>
          <p:nvPr/>
        </p:nvGrpSpPr>
        <p:grpSpPr>
          <a:xfrm>
            <a:off x="6908165" y="803910"/>
            <a:ext cx="2526665" cy="2748280"/>
            <a:chOff x="10879" y="1266"/>
            <a:chExt cx="3979" cy="4328"/>
          </a:xfrm>
        </p:grpSpPr>
        <p:cxnSp>
          <p:nvCxnSpPr>
            <p:cNvPr id="80" name="Straight Connector 79"/>
            <p:cNvCxnSpPr/>
            <p:nvPr/>
          </p:nvCxnSpPr>
          <p:spPr>
            <a:xfrm>
              <a:off x="12702" y="1754"/>
              <a:ext cx="0" cy="384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879" y="3854"/>
              <a:ext cx="366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62" name="Text Box 161"/>
            <p:cNvSpPr txBox="1"/>
            <p:nvPr/>
          </p:nvSpPr>
          <p:spPr>
            <a:xfrm>
              <a:off x="14406" y="3736"/>
              <a:ext cx="453" cy="604"/>
            </a:xfrm>
            <a:prstGeom prst="rect">
              <a:avLst/>
            </a:prstGeom>
            <a:noFill/>
          </p:spPr>
          <p:txBody>
            <a:bodyPr wrap="none" rtlCol="0">
              <a:spAutoFit/>
            </a:bodyPr>
            <a:p>
              <a:r>
                <a:rPr lang="en-US"/>
                <a:t>x</a:t>
              </a:r>
              <a:endParaRPr lang="en-US"/>
            </a:p>
          </p:txBody>
        </p:sp>
        <p:sp>
          <p:nvSpPr>
            <p:cNvPr id="163" name="Text Box 162"/>
            <p:cNvSpPr txBox="1"/>
            <p:nvPr/>
          </p:nvSpPr>
          <p:spPr>
            <a:xfrm>
              <a:off x="12480" y="1266"/>
              <a:ext cx="438" cy="604"/>
            </a:xfrm>
            <a:prstGeom prst="rect">
              <a:avLst/>
            </a:prstGeom>
            <a:noFill/>
          </p:spPr>
          <p:txBody>
            <a:bodyPr wrap="none" rtlCol="0">
              <a:spAutoFit/>
            </a:bodyPr>
            <a:p>
              <a:r>
                <a:rPr lang="en-US"/>
                <a:t>z</a:t>
              </a:r>
              <a:endParaRPr lang="en-US"/>
            </a:p>
          </p:txBody>
        </p:sp>
        <p:sp>
          <p:nvSpPr>
            <p:cNvPr id="165" name="Oval 164"/>
            <p:cNvSpPr/>
            <p:nvPr/>
          </p:nvSpPr>
          <p:spPr>
            <a:xfrm>
              <a:off x="13026"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12779" y="36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12873" y="34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12230" y="362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1247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13271" y="362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12600" y="3415"/>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12348" y="34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11941" y="361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12049" y="3400"/>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11605" y="3626"/>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11734" y="340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13103" y="3418"/>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13340" y="3413"/>
              <a:ext cx="120" cy="12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12990" y="3140"/>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12751" y="314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12738" y="2887"/>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13106"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13243" y="314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13401" y="285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12923" y="2875"/>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12495" y="315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12243" y="315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11978" y="3149"/>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11726" y="3144"/>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12462" y="289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12189" y="286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11979" y="2861"/>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11643" y="2856"/>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11801" y="2872"/>
              <a:ext cx="120" cy="12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3"/>
                                        </p:tgtEl>
                                      </p:cBhvr>
                                    </p:animEffect>
                                    <p:set>
                                      <p:cBhvr>
                                        <p:cTn id="22" dur="1" fill="hold">
                                          <p:stCondLst>
                                            <p:cond delay="499"/>
                                          </p:stCondLst>
                                        </p:cTn>
                                        <p:tgtEl>
                                          <p:spTgt spid="6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5"/>
                                        </p:tgtEl>
                                      </p:cBhvr>
                                    </p:animEffect>
                                    <p:set>
                                      <p:cBhvr>
                                        <p:cTn id="25" dur="1" fill="hold">
                                          <p:stCondLst>
                                            <p:cond delay="499"/>
                                          </p:stCondLst>
                                        </p:cTn>
                                        <p:tgtEl>
                                          <p:spTgt spid="6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4"/>
                                        </p:tgtEl>
                                      </p:cBhvr>
                                    </p:animEffect>
                                    <p:set>
                                      <p:cBhvr>
                                        <p:cTn id="28" dur="1" fill="hold">
                                          <p:stCondLst>
                                            <p:cond delay="499"/>
                                          </p:stCondLst>
                                        </p:cTn>
                                        <p:tgtEl>
                                          <p:spTgt spid="6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fade">
                                      <p:cBhvr>
                                        <p:cTn id="33" dur="500"/>
                                        <p:tgtEl>
                                          <p:spTgt spid="2">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fade">
                                      <p:cBhvr>
                                        <p:cTn id="46" dur="500"/>
                                        <p:tgtEl>
                                          <p:spTgt spid="2">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animEffect transition="in" filter="fade">
                                      <p:cBhvr>
                                        <p:cTn id="5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730" y="541655"/>
            <a:ext cx="4707890" cy="4380865"/>
          </a:xfrm>
        </p:spPr>
        <p:txBody>
          <a:bodyPr/>
          <a:p>
            <a:r>
              <a:rPr lang="en-US"/>
              <a:t>Allows you to do non-linear decision making using multiple linear decision surfaces.</a:t>
            </a:r>
            <a:endParaRPr lang="en-US"/>
          </a:p>
          <a:p>
            <a:r>
              <a:rPr lang="en-US"/>
              <a:t>Allows you to ask multiple linear questions, one after another.</a:t>
            </a:r>
            <a:endParaRPr lang="en-US"/>
          </a:p>
          <a:p>
            <a:r>
              <a:rPr lang="en-US"/>
              <a:t>During the learning process, the algorithm takes the input data and generates a decision tree, which can help you classify the data.</a:t>
            </a:r>
            <a:endParaRPr lang="en-US"/>
          </a:p>
          <a:p>
            <a:r>
              <a:rPr lang="en-US"/>
              <a:t>Emphasizes on maximizing information gain while reducing entropy.</a:t>
            </a:r>
            <a:endParaRPr lang="en-US"/>
          </a:p>
        </p:txBody>
      </p:sp>
      <p:sp>
        <p:nvSpPr>
          <p:cNvPr id="3" name="Title 2"/>
          <p:cNvSpPr>
            <a:spLocks noGrp="1"/>
          </p:cNvSpPr>
          <p:nvPr>
            <p:ph type="title"/>
          </p:nvPr>
        </p:nvSpPr>
        <p:spPr/>
        <p:txBody>
          <a:bodyPr/>
          <a:p>
            <a:r>
              <a:rPr lang="en-US"/>
              <a:t>Decision Tree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cxnSp>
        <p:nvCxnSpPr>
          <p:cNvPr id="7" name="Straight Connector 6"/>
          <p:cNvCxnSpPr/>
          <p:nvPr/>
        </p:nvCxnSpPr>
        <p:spPr>
          <a:xfrm>
            <a:off x="5520055" y="935355"/>
            <a:ext cx="0" cy="386842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27955" y="4447540"/>
            <a:ext cx="353568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5255895" y="546100"/>
            <a:ext cx="570865" cy="383540"/>
          </a:xfrm>
          <a:prstGeom prst="rect">
            <a:avLst/>
          </a:prstGeom>
          <a:noFill/>
        </p:spPr>
        <p:txBody>
          <a:bodyPr wrap="none" rtlCol="0">
            <a:spAutoFit/>
          </a:bodyPr>
          <a:p>
            <a:r>
              <a:rPr lang="en-US"/>
              <a:t>Test</a:t>
            </a:r>
            <a:endParaRPr lang="en-US"/>
          </a:p>
        </p:txBody>
      </p:sp>
      <p:sp>
        <p:nvSpPr>
          <p:cNvPr id="11" name="Text Box 10"/>
          <p:cNvSpPr txBox="1"/>
          <p:nvPr/>
        </p:nvSpPr>
        <p:spPr>
          <a:xfrm>
            <a:off x="8317230" y="4408170"/>
            <a:ext cx="845820" cy="383540"/>
          </a:xfrm>
          <a:prstGeom prst="rect">
            <a:avLst/>
          </a:prstGeom>
          <a:noFill/>
        </p:spPr>
        <p:txBody>
          <a:bodyPr wrap="square" rtlCol="0">
            <a:spAutoFit/>
          </a:bodyPr>
          <a:p>
            <a:r>
              <a:rPr lang="en-US"/>
              <a:t>Grade</a:t>
            </a:r>
            <a:endParaRPr lang="en-US"/>
          </a:p>
        </p:txBody>
      </p:sp>
      <p:sp>
        <p:nvSpPr>
          <p:cNvPr id="12" name="Oval 11"/>
          <p:cNvSpPr/>
          <p:nvPr/>
        </p:nvSpPr>
        <p:spPr>
          <a:xfrm>
            <a:off x="5727700" y="1837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 name="Oval 12"/>
          <p:cNvSpPr/>
          <p:nvPr/>
        </p:nvSpPr>
        <p:spPr>
          <a:xfrm>
            <a:off x="5854700" y="1964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 name="Oval 13"/>
          <p:cNvSpPr/>
          <p:nvPr/>
        </p:nvSpPr>
        <p:spPr>
          <a:xfrm>
            <a:off x="5981700" y="2091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 name="Oval 14"/>
          <p:cNvSpPr/>
          <p:nvPr/>
        </p:nvSpPr>
        <p:spPr>
          <a:xfrm>
            <a:off x="6323965" y="2792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Oval 15"/>
          <p:cNvSpPr/>
          <p:nvPr/>
        </p:nvSpPr>
        <p:spPr>
          <a:xfrm>
            <a:off x="6379210" y="2703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Oval 16"/>
          <p:cNvSpPr/>
          <p:nvPr/>
        </p:nvSpPr>
        <p:spPr>
          <a:xfrm>
            <a:off x="6434455" y="2830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Oval 17"/>
          <p:cNvSpPr/>
          <p:nvPr/>
        </p:nvSpPr>
        <p:spPr>
          <a:xfrm>
            <a:off x="6561455" y="2886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 name="Oval 18"/>
          <p:cNvSpPr/>
          <p:nvPr/>
        </p:nvSpPr>
        <p:spPr>
          <a:xfrm>
            <a:off x="6616700" y="2797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 name="Oval 19"/>
          <p:cNvSpPr/>
          <p:nvPr/>
        </p:nvSpPr>
        <p:spPr>
          <a:xfrm>
            <a:off x="6736080" y="2842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 name="Oval 20"/>
          <p:cNvSpPr/>
          <p:nvPr/>
        </p:nvSpPr>
        <p:spPr>
          <a:xfrm>
            <a:off x="679894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 name="Oval 21"/>
          <p:cNvSpPr/>
          <p:nvPr/>
        </p:nvSpPr>
        <p:spPr>
          <a:xfrm>
            <a:off x="6854190" y="3035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 name="Oval 22"/>
          <p:cNvSpPr/>
          <p:nvPr/>
        </p:nvSpPr>
        <p:spPr>
          <a:xfrm>
            <a:off x="6837680" y="31623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 name="Oval 23"/>
          <p:cNvSpPr/>
          <p:nvPr/>
        </p:nvSpPr>
        <p:spPr>
          <a:xfrm>
            <a:off x="6949440"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 name="Oval 24"/>
          <p:cNvSpPr/>
          <p:nvPr/>
        </p:nvSpPr>
        <p:spPr>
          <a:xfrm>
            <a:off x="7235190" y="3344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 name="Oval 25"/>
          <p:cNvSpPr/>
          <p:nvPr/>
        </p:nvSpPr>
        <p:spPr>
          <a:xfrm>
            <a:off x="7362190" y="347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 name="Oval 26"/>
          <p:cNvSpPr/>
          <p:nvPr/>
        </p:nvSpPr>
        <p:spPr>
          <a:xfrm>
            <a:off x="7489190" y="359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 name="Oval 27"/>
          <p:cNvSpPr/>
          <p:nvPr/>
        </p:nvSpPr>
        <p:spPr>
          <a:xfrm>
            <a:off x="575056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 name="Oval 28"/>
          <p:cNvSpPr/>
          <p:nvPr/>
        </p:nvSpPr>
        <p:spPr>
          <a:xfrm>
            <a:off x="5877560" y="2202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 name="Oval 29"/>
          <p:cNvSpPr/>
          <p:nvPr/>
        </p:nvSpPr>
        <p:spPr>
          <a:xfrm>
            <a:off x="5861050" y="218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 name="Oval 30"/>
          <p:cNvSpPr/>
          <p:nvPr/>
        </p:nvSpPr>
        <p:spPr>
          <a:xfrm>
            <a:off x="5988050" y="231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 name="Oval 31"/>
          <p:cNvSpPr/>
          <p:nvPr/>
        </p:nvSpPr>
        <p:spPr>
          <a:xfrm>
            <a:off x="640207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 name="Oval 32"/>
          <p:cNvSpPr/>
          <p:nvPr/>
        </p:nvSpPr>
        <p:spPr>
          <a:xfrm>
            <a:off x="6521450" y="27254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 name="Oval 33"/>
          <p:cNvSpPr/>
          <p:nvPr/>
        </p:nvSpPr>
        <p:spPr>
          <a:xfrm>
            <a:off x="6656070" y="290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 name="Oval 34"/>
          <p:cNvSpPr/>
          <p:nvPr/>
        </p:nvSpPr>
        <p:spPr>
          <a:xfrm>
            <a:off x="6662420" y="30099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 name="Oval 35"/>
          <p:cNvSpPr/>
          <p:nvPr/>
        </p:nvSpPr>
        <p:spPr>
          <a:xfrm>
            <a:off x="6766560" y="3019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 name="Oval 36"/>
          <p:cNvSpPr/>
          <p:nvPr/>
        </p:nvSpPr>
        <p:spPr>
          <a:xfrm>
            <a:off x="6750050" y="3218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 name="Oval 37"/>
          <p:cNvSpPr/>
          <p:nvPr/>
        </p:nvSpPr>
        <p:spPr>
          <a:xfrm>
            <a:off x="687705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 name="Oval 38"/>
          <p:cNvSpPr/>
          <p:nvPr/>
        </p:nvSpPr>
        <p:spPr>
          <a:xfrm>
            <a:off x="7004050"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 name="Oval 39"/>
          <p:cNvSpPr/>
          <p:nvPr/>
        </p:nvSpPr>
        <p:spPr>
          <a:xfrm>
            <a:off x="713105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 name="Oval 40"/>
          <p:cNvSpPr/>
          <p:nvPr/>
        </p:nvSpPr>
        <p:spPr>
          <a:xfrm>
            <a:off x="7258050" y="3582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 name="Oval 41"/>
          <p:cNvSpPr/>
          <p:nvPr/>
        </p:nvSpPr>
        <p:spPr>
          <a:xfrm>
            <a:off x="7385050" y="370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 name="Oval 42"/>
          <p:cNvSpPr/>
          <p:nvPr/>
        </p:nvSpPr>
        <p:spPr>
          <a:xfrm>
            <a:off x="7512050" y="383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 name="Oval 43"/>
          <p:cNvSpPr/>
          <p:nvPr/>
        </p:nvSpPr>
        <p:spPr>
          <a:xfrm>
            <a:off x="5607050" y="221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 name="Oval 44"/>
          <p:cNvSpPr/>
          <p:nvPr/>
        </p:nvSpPr>
        <p:spPr>
          <a:xfrm>
            <a:off x="5734050" y="234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 name="Oval 45"/>
          <p:cNvSpPr/>
          <p:nvPr/>
        </p:nvSpPr>
        <p:spPr>
          <a:xfrm>
            <a:off x="5861050" y="2472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 name="Oval 46"/>
          <p:cNvSpPr/>
          <p:nvPr/>
        </p:nvSpPr>
        <p:spPr>
          <a:xfrm>
            <a:off x="5988050" y="2599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 name="Oval 47"/>
          <p:cNvSpPr/>
          <p:nvPr/>
        </p:nvSpPr>
        <p:spPr>
          <a:xfrm>
            <a:off x="6299835" y="290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 name="Oval 48"/>
          <p:cNvSpPr/>
          <p:nvPr/>
        </p:nvSpPr>
        <p:spPr>
          <a:xfrm>
            <a:off x="6600825" y="31330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 name="Oval 49"/>
          <p:cNvSpPr/>
          <p:nvPr/>
        </p:nvSpPr>
        <p:spPr>
          <a:xfrm>
            <a:off x="6569075" y="2988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 name="Oval 50"/>
          <p:cNvSpPr/>
          <p:nvPr/>
        </p:nvSpPr>
        <p:spPr>
          <a:xfrm>
            <a:off x="6718935" y="3107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 name="Oval 51"/>
          <p:cNvSpPr/>
          <p:nvPr/>
        </p:nvSpPr>
        <p:spPr>
          <a:xfrm>
            <a:off x="6623050" y="3234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 name="Oval 52"/>
          <p:cNvSpPr/>
          <p:nvPr/>
        </p:nvSpPr>
        <p:spPr>
          <a:xfrm>
            <a:off x="6750050"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 name="Oval 53"/>
          <p:cNvSpPr/>
          <p:nvPr/>
        </p:nvSpPr>
        <p:spPr>
          <a:xfrm>
            <a:off x="6948805" y="3488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 name="Oval 54"/>
          <p:cNvSpPr/>
          <p:nvPr/>
        </p:nvSpPr>
        <p:spPr>
          <a:xfrm>
            <a:off x="7004050"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Oval 55"/>
          <p:cNvSpPr/>
          <p:nvPr/>
        </p:nvSpPr>
        <p:spPr>
          <a:xfrm>
            <a:off x="7131050" y="359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 name="Oval 56"/>
          <p:cNvSpPr/>
          <p:nvPr/>
        </p:nvSpPr>
        <p:spPr>
          <a:xfrm>
            <a:off x="7258050" y="3726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 name="Oval 57"/>
          <p:cNvSpPr/>
          <p:nvPr/>
        </p:nvSpPr>
        <p:spPr>
          <a:xfrm>
            <a:off x="7385050" y="3853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 name="Oval 58"/>
          <p:cNvSpPr/>
          <p:nvPr/>
        </p:nvSpPr>
        <p:spPr>
          <a:xfrm>
            <a:off x="7512050" y="4123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 name="Oval 59"/>
          <p:cNvSpPr/>
          <p:nvPr/>
        </p:nvSpPr>
        <p:spPr>
          <a:xfrm>
            <a:off x="5607050" y="243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 name="Oval 60"/>
          <p:cNvSpPr/>
          <p:nvPr/>
        </p:nvSpPr>
        <p:spPr>
          <a:xfrm>
            <a:off x="5734050" y="256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 name="Oval 61"/>
          <p:cNvSpPr/>
          <p:nvPr/>
        </p:nvSpPr>
        <p:spPr>
          <a:xfrm>
            <a:off x="5861050" y="268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 name="Oval 62"/>
          <p:cNvSpPr/>
          <p:nvPr/>
        </p:nvSpPr>
        <p:spPr>
          <a:xfrm>
            <a:off x="598805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 name="Oval 63"/>
          <p:cNvSpPr/>
          <p:nvPr/>
        </p:nvSpPr>
        <p:spPr>
          <a:xfrm>
            <a:off x="6115050" y="294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 name="Oval 64"/>
          <p:cNvSpPr/>
          <p:nvPr/>
        </p:nvSpPr>
        <p:spPr>
          <a:xfrm>
            <a:off x="6242050" y="306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 name="Oval 65"/>
          <p:cNvSpPr/>
          <p:nvPr/>
        </p:nvSpPr>
        <p:spPr>
          <a:xfrm>
            <a:off x="6440805" y="305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7" name="Oval 66"/>
          <p:cNvSpPr/>
          <p:nvPr/>
        </p:nvSpPr>
        <p:spPr>
          <a:xfrm>
            <a:off x="6496050" y="3179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8" name="Oval 67"/>
          <p:cNvSpPr/>
          <p:nvPr/>
        </p:nvSpPr>
        <p:spPr>
          <a:xfrm>
            <a:off x="6630670" y="33705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9" name="Oval 68"/>
          <p:cNvSpPr/>
          <p:nvPr/>
        </p:nvSpPr>
        <p:spPr>
          <a:xfrm>
            <a:off x="6750050" y="3576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0" name="Oval 69"/>
          <p:cNvSpPr/>
          <p:nvPr/>
        </p:nvSpPr>
        <p:spPr>
          <a:xfrm>
            <a:off x="6877050"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1" name="Oval 70"/>
          <p:cNvSpPr/>
          <p:nvPr/>
        </p:nvSpPr>
        <p:spPr>
          <a:xfrm>
            <a:off x="7004050" y="3830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2" name="Oval 71"/>
          <p:cNvSpPr/>
          <p:nvPr/>
        </p:nvSpPr>
        <p:spPr>
          <a:xfrm>
            <a:off x="7131050"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3" name="Oval 72"/>
          <p:cNvSpPr/>
          <p:nvPr/>
        </p:nvSpPr>
        <p:spPr>
          <a:xfrm>
            <a:off x="7258050" y="408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4" name="Oval 73"/>
          <p:cNvSpPr/>
          <p:nvPr/>
        </p:nvSpPr>
        <p:spPr>
          <a:xfrm>
            <a:off x="7385050" y="4211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5" name="Oval 74"/>
          <p:cNvSpPr/>
          <p:nvPr/>
        </p:nvSpPr>
        <p:spPr>
          <a:xfrm>
            <a:off x="751205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6" name="Oval 75"/>
          <p:cNvSpPr/>
          <p:nvPr/>
        </p:nvSpPr>
        <p:spPr>
          <a:xfrm>
            <a:off x="5661660" y="31343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7" name="Oval 76"/>
          <p:cNvSpPr/>
          <p:nvPr/>
        </p:nvSpPr>
        <p:spPr>
          <a:xfrm>
            <a:off x="5716905" y="3046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8" name="Oval 77"/>
          <p:cNvSpPr/>
          <p:nvPr/>
        </p:nvSpPr>
        <p:spPr>
          <a:xfrm>
            <a:off x="5772150" y="317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9" name="Oval 78"/>
          <p:cNvSpPr/>
          <p:nvPr/>
        </p:nvSpPr>
        <p:spPr>
          <a:xfrm>
            <a:off x="5899150" y="322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0" name="Oval 79"/>
          <p:cNvSpPr/>
          <p:nvPr/>
        </p:nvSpPr>
        <p:spPr>
          <a:xfrm>
            <a:off x="5954395" y="31400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1" name="Oval 80"/>
          <p:cNvSpPr/>
          <p:nvPr/>
        </p:nvSpPr>
        <p:spPr>
          <a:xfrm>
            <a:off x="6073775" y="3184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2" name="Oval 81"/>
          <p:cNvSpPr/>
          <p:nvPr/>
        </p:nvSpPr>
        <p:spPr>
          <a:xfrm>
            <a:off x="6136640" y="3273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3" name="Oval 82"/>
          <p:cNvSpPr/>
          <p:nvPr/>
        </p:nvSpPr>
        <p:spPr>
          <a:xfrm>
            <a:off x="6191885" y="3377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4" name="Oval 83"/>
          <p:cNvSpPr/>
          <p:nvPr/>
        </p:nvSpPr>
        <p:spPr>
          <a:xfrm>
            <a:off x="6175375"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5" name="Oval 84"/>
          <p:cNvSpPr/>
          <p:nvPr/>
        </p:nvSpPr>
        <p:spPr>
          <a:xfrm>
            <a:off x="6287135" y="3510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6" name="Oval 85"/>
          <p:cNvSpPr/>
          <p:nvPr/>
        </p:nvSpPr>
        <p:spPr>
          <a:xfrm>
            <a:off x="573976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7" name="Oval 86"/>
          <p:cNvSpPr/>
          <p:nvPr/>
        </p:nvSpPr>
        <p:spPr>
          <a:xfrm>
            <a:off x="5859145" y="30676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8" name="Oval 87"/>
          <p:cNvSpPr/>
          <p:nvPr/>
        </p:nvSpPr>
        <p:spPr>
          <a:xfrm>
            <a:off x="5993765" y="3251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9" name="Oval 88"/>
          <p:cNvSpPr/>
          <p:nvPr/>
        </p:nvSpPr>
        <p:spPr>
          <a:xfrm>
            <a:off x="6000115" y="33521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0" name="Oval 89"/>
          <p:cNvSpPr/>
          <p:nvPr/>
        </p:nvSpPr>
        <p:spPr>
          <a:xfrm>
            <a:off x="6104255" y="3361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1" name="Oval 90"/>
          <p:cNvSpPr/>
          <p:nvPr/>
        </p:nvSpPr>
        <p:spPr>
          <a:xfrm>
            <a:off x="6087745" y="3560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2" name="Oval 91"/>
          <p:cNvSpPr/>
          <p:nvPr/>
        </p:nvSpPr>
        <p:spPr>
          <a:xfrm>
            <a:off x="6214745" y="3615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3" name="Oval 92"/>
          <p:cNvSpPr/>
          <p:nvPr/>
        </p:nvSpPr>
        <p:spPr>
          <a:xfrm>
            <a:off x="6849745" y="4178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4" name="Oval 93"/>
          <p:cNvSpPr/>
          <p:nvPr/>
        </p:nvSpPr>
        <p:spPr>
          <a:xfrm>
            <a:off x="563753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5" name="Oval 94"/>
          <p:cNvSpPr/>
          <p:nvPr/>
        </p:nvSpPr>
        <p:spPr>
          <a:xfrm>
            <a:off x="5938520" y="34753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6" name="Oval 95"/>
          <p:cNvSpPr/>
          <p:nvPr/>
        </p:nvSpPr>
        <p:spPr>
          <a:xfrm>
            <a:off x="5906770" y="33305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7" name="Oval 96"/>
          <p:cNvSpPr/>
          <p:nvPr/>
        </p:nvSpPr>
        <p:spPr>
          <a:xfrm>
            <a:off x="6056630" y="3449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8" name="Oval 97"/>
          <p:cNvSpPr/>
          <p:nvPr/>
        </p:nvSpPr>
        <p:spPr>
          <a:xfrm>
            <a:off x="6087745" y="3703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9" name="Oval 98"/>
          <p:cNvSpPr/>
          <p:nvPr/>
        </p:nvSpPr>
        <p:spPr>
          <a:xfrm>
            <a:off x="6341745" y="3957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0" name="Oval 99"/>
          <p:cNvSpPr/>
          <p:nvPr/>
        </p:nvSpPr>
        <p:spPr>
          <a:xfrm>
            <a:off x="5579745" y="3411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1" name="Oval 100"/>
          <p:cNvSpPr/>
          <p:nvPr/>
        </p:nvSpPr>
        <p:spPr>
          <a:xfrm>
            <a:off x="5706745" y="3538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2" name="Oval 101"/>
          <p:cNvSpPr/>
          <p:nvPr/>
        </p:nvSpPr>
        <p:spPr>
          <a:xfrm>
            <a:off x="5778500" y="3394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3" name="Oval 102"/>
          <p:cNvSpPr/>
          <p:nvPr/>
        </p:nvSpPr>
        <p:spPr>
          <a:xfrm>
            <a:off x="5833745" y="3521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4" name="Oval 103"/>
          <p:cNvSpPr/>
          <p:nvPr/>
        </p:nvSpPr>
        <p:spPr>
          <a:xfrm>
            <a:off x="5968365" y="37128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5" name="Oval 104"/>
          <p:cNvSpPr/>
          <p:nvPr/>
        </p:nvSpPr>
        <p:spPr>
          <a:xfrm>
            <a:off x="585660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6" name="Oval 105"/>
          <p:cNvSpPr/>
          <p:nvPr/>
        </p:nvSpPr>
        <p:spPr>
          <a:xfrm>
            <a:off x="6396355" y="315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7" name="Oval 106"/>
          <p:cNvSpPr/>
          <p:nvPr/>
        </p:nvSpPr>
        <p:spPr>
          <a:xfrm>
            <a:off x="6523355" y="327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8" name="Oval 107"/>
          <p:cNvSpPr/>
          <p:nvPr/>
        </p:nvSpPr>
        <p:spPr>
          <a:xfrm>
            <a:off x="6650355" y="3405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9" name="Oval 108"/>
          <p:cNvSpPr/>
          <p:nvPr/>
        </p:nvSpPr>
        <p:spPr>
          <a:xfrm>
            <a:off x="56572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0" name="Oval 109"/>
          <p:cNvSpPr/>
          <p:nvPr/>
        </p:nvSpPr>
        <p:spPr>
          <a:xfrm>
            <a:off x="5784215" y="282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1" name="Oval 110"/>
          <p:cNvSpPr/>
          <p:nvPr/>
        </p:nvSpPr>
        <p:spPr>
          <a:xfrm>
            <a:off x="6419215" y="3389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2" name="Oval 111"/>
          <p:cNvSpPr/>
          <p:nvPr/>
        </p:nvSpPr>
        <p:spPr>
          <a:xfrm>
            <a:off x="6546215"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3" name="Oval 112"/>
          <p:cNvSpPr/>
          <p:nvPr/>
        </p:nvSpPr>
        <p:spPr>
          <a:xfrm>
            <a:off x="6673215" y="3643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4" name="Oval 113"/>
          <p:cNvSpPr/>
          <p:nvPr/>
        </p:nvSpPr>
        <p:spPr>
          <a:xfrm>
            <a:off x="6800215" y="3770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5" name="Oval 114"/>
          <p:cNvSpPr/>
          <p:nvPr/>
        </p:nvSpPr>
        <p:spPr>
          <a:xfrm>
            <a:off x="5657215" y="291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6" name="Oval 115"/>
          <p:cNvSpPr/>
          <p:nvPr/>
        </p:nvSpPr>
        <p:spPr>
          <a:xfrm>
            <a:off x="585597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7" name="Oval 116"/>
          <p:cNvSpPr/>
          <p:nvPr/>
        </p:nvSpPr>
        <p:spPr>
          <a:xfrm>
            <a:off x="5911215" y="3168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8" name="Oval 117"/>
          <p:cNvSpPr/>
          <p:nvPr/>
        </p:nvSpPr>
        <p:spPr>
          <a:xfrm>
            <a:off x="6292215" y="340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9" name="Oval 118"/>
          <p:cNvSpPr/>
          <p:nvPr/>
        </p:nvSpPr>
        <p:spPr>
          <a:xfrm>
            <a:off x="64192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0" name="Oval 119"/>
          <p:cNvSpPr/>
          <p:nvPr/>
        </p:nvSpPr>
        <p:spPr>
          <a:xfrm>
            <a:off x="6292215" y="3764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1" name="Oval 120"/>
          <p:cNvSpPr/>
          <p:nvPr/>
        </p:nvSpPr>
        <p:spPr>
          <a:xfrm>
            <a:off x="6419215"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2" name="Oval 121"/>
          <p:cNvSpPr/>
          <p:nvPr/>
        </p:nvSpPr>
        <p:spPr>
          <a:xfrm>
            <a:off x="5733415" y="2416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3" name="Oval 122"/>
          <p:cNvSpPr/>
          <p:nvPr/>
        </p:nvSpPr>
        <p:spPr>
          <a:xfrm>
            <a:off x="578866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4" name="Oval 123"/>
          <p:cNvSpPr/>
          <p:nvPr/>
        </p:nvSpPr>
        <p:spPr>
          <a:xfrm>
            <a:off x="5843905"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5" name="Oval 124"/>
          <p:cNvSpPr/>
          <p:nvPr/>
        </p:nvSpPr>
        <p:spPr>
          <a:xfrm>
            <a:off x="5970905" y="2510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6" name="Oval 125"/>
          <p:cNvSpPr/>
          <p:nvPr/>
        </p:nvSpPr>
        <p:spPr>
          <a:xfrm>
            <a:off x="6026150" y="242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7" name="Oval 126"/>
          <p:cNvSpPr/>
          <p:nvPr/>
        </p:nvSpPr>
        <p:spPr>
          <a:xfrm>
            <a:off x="6145530" y="2466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8" name="Oval 127"/>
          <p:cNvSpPr/>
          <p:nvPr/>
        </p:nvSpPr>
        <p:spPr>
          <a:xfrm>
            <a:off x="620839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9" name="Oval 128"/>
          <p:cNvSpPr/>
          <p:nvPr/>
        </p:nvSpPr>
        <p:spPr>
          <a:xfrm>
            <a:off x="6263640" y="2660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0" name="Oval 129"/>
          <p:cNvSpPr/>
          <p:nvPr/>
        </p:nvSpPr>
        <p:spPr>
          <a:xfrm>
            <a:off x="6247130"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1" name="Oval 130"/>
          <p:cNvSpPr/>
          <p:nvPr/>
        </p:nvSpPr>
        <p:spPr>
          <a:xfrm>
            <a:off x="6358890" y="2793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2" name="Oval 131"/>
          <p:cNvSpPr/>
          <p:nvPr/>
        </p:nvSpPr>
        <p:spPr>
          <a:xfrm>
            <a:off x="6898640" y="3223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3" name="Oval 132"/>
          <p:cNvSpPr/>
          <p:nvPr/>
        </p:nvSpPr>
        <p:spPr>
          <a:xfrm>
            <a:off x="581152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4" name="Oval 133"/>
          <p:cNvSpPr/>
          <p:nvPr/>
        </p:nvSpPr>
        <p:spPr>
          <a:xfrm>
            <a:off x="5930900" y="23501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5" name="Oval 134"/>
          <p:cNvSpPr/>
          <p:nvPr/>
        </p:nvSpPr>
        <p:spPr>
          <a:xfrm>
            <a:off x="606552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6" name="Oval 135"/>
          <p:cNvSpPr/>
          <p:nvPr/>
        </p:nvSpPr>
        <p:spPr>
          <a:xfrm>
            <a:off x="6071870" y="2634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7" name="Oval 136"/>
          <p:cNvSpPr/>
          <p:nvPr/>
        </p:nvSpPr>
        <p:spPr>
          <a:xfrm>
            <a:off x="6176010" y="2644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8" name="Oval 137"/>
          <p:cNvSpPr/>
          <p:nvPr/>
        </p:nvSpPr>
        <p:spPr>
          <a:xfrm>
            <a:off x="615950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39" name="Oval 138"/>
          <p:cNvSpPr/>
          <p:nvPr/>
        </p:nvSpPr>
        <p:spPr>
          <a:xfrm>
            <a:off x="6286500" y="2898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0" name="Oval 139"/>
          <p:cNvSpPr/>
          <p:nvPr/>
        </p:nvSpPr>
        <p:spPr>
          <a:xfrm>
            <a:off x="6921500" y="3461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1" name="Oval 140"/>
          <p:cNvSpPr/>
          <p:nvPr/>
        </p:nvSpPr>
        <p:spPr>
          <a:xfrm>
            <a:off x="5709285" y="25285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2" name="Oval 141"/>
          <p:cNvSpPr/>
          <p:nvPr/>
        </p:nvSpPr>
        <p:spPr>
          <a:xfrm>
            <a:off x="6010275" y="27578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3" name="Oval 142"/>
          <p:cNvSpPr/>
          <p:nvPr/>
        </p:nvSpPr>
        <p:spPr>
          <a:xfrm>
            <a:off x="5978525" y="26130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4" name="Oval 143"/>
          <p:cNvSpPr/>
          <p:nvPr/>
        </p:nvSpPr>
        <p:spPr>
          <a:xfrm>
            <a:off x="6128385"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5" name="Oval 144"/>
          <p:cNvSpPr/>
          <p:nvPr/>
        </p:nvSpPr>
        <p:spPr>
          <a:xfrm>
            <a:off x="6159500" y="2986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6" name="Oval 145"/>
          <p:cNvSpPr/>
          <p:nvPr/>
        </p:nvSpPr>
        <p:spPr>
          <a:xfrm>
            <a:off x="6413500" y="324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7" name="Oval 146"/>
          <p:cNvSpPr/>
          <p:nvPr/>
        </p:nvSpPr>
        <p:spPr>
          <a:xfrm>
            <a:off x="5850255" y="267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8" name="Oval 147"/>
          <p:cNvSpPr/>
          <p:nvPr/>
        </p:nvSpPr>
        <p:spPr>
          <a:xfrm>
            <a:off x="5905500" y="280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49" name="Oval 148"/>
          <p:cNvSpPr/>
          <p:nvPr/>
        </p:nvSpPr>
        <p:spPr>
          <a:xfrm>
            <a:off x="6040120" y="2995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0" name="Oval 149"/>
          <p:cNvSpPr/>
          <p:nvPr/>
        </p:nvSpPr>
        <p:spPr>
          <a:xfrm>
            <a:off x="6059805" y="3030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1" name="Oval 150"/>
          <p:cNvSpPr/>
          <p:nvPr/>
        </p:nvSpPr>
        <p:spPr>
          <a:xfrm>
            <a:off x="6186805" y="315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2" name="Oval 151"/>
          <p:cNvSpPr/>
          <p:nvPr/>
        </p:nvSpPr>
        <p:spPr>
          <a:xfrm>
            <a:off x="620966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3" name="Oval 152"/>
          <p:cNvSpPr/>
          <p:nvPr/>
        </p:nvSpPr>
        <p:spPr>
          <a:xfrm>
            <a:off x="6468110" y="3438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4" name="Oval 153"/>
          <p:cNvSpPr/>
          <p:nvPr/>
        </p:nvSpPr>
        <p:spPr>
          <a:xfrm>
            <a:off x="6595110" y="3565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5" name="Oval 154"/>
          <p:cNvSpPr/>
          <p:nvPr/>
        </p:nvSpPr>
        <p:spPr>
          <a:xfrm>
            <a:off x="6722110" y="3692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6" name="Oval 155"/>
          <p:cNvSpPr/>
          <p:nvPr/>
        </p:nvSpPr>
        <p:spPr>
          <a:xfrm>
            <a:off x="6490970" y="3676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7" name="Oval 156"/>
          <p:cNvSpPr/>
          <p:nvPr/>
        </p:nvSpPr>
        <p:spPr>
          <a:xfrm>
            <a:off x="6617970" y="380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8" name="Oval 157"/>
          <p:cNvSpPr/>
          <p:nvPr/>
        </p:nvSpPr>
        <p:spPr>
          <a:xfrm>
            <a:off x="6744970" y="393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59" name="Oval 158"/>
          <p:cNvSpPr/>
          <p:nvPr/>
        </p:nvSpPr>
        <p:spPr>
          <a:xfrm>
            <a:off x="6871970" y="4057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0" name="Oval 159"/>
          <p:cNvSpPr/>
          <p:nvPr/>
        </p:nvSpPr>
        <p:spPr>
          <a:xfrm>
            <a:off x="6998970" y="4184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1" name="Oval 160"/>
          <p:cNvSpPr/>
          <p:nvPr/>
        </p:nvSpPr>
        <p:spPr>
          <a:xfrm>
            <a:off x="5927725" y="332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2" name="Oval 161"/>
          <p:cNvSpPr/>
          <p:nvPr/>
        </p:nvSpPr>
        <p:spPr>
          <a:xfrm>
            <a:off x="5982970" y="3455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3" name="Oval 162"/>
          <p:cNvSpPr/>
          <p:nvPr/>
        </p:nvSpPr>
        <p:spPr>
          <a:xfrm>
            <a:off x="6363970"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4" name="Oval 163"/>
          <p:cNvSpPr/>
          <p:nvPr/>
        </p:nvSpPr>
        <p:spPr>
          <a:xfrm>
            <a:off x="6490970"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5" name="Oval 164"/>
          <p:cNvSpPr/>
          <p:nvPr/>
        </p:nvSpPr>
        <p:spPr>
          <a:xfrm>
            <a:off x="6617970"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6" name="Oval 165"/>
          <p:cNvSpPr/>
          <p:nvPr/>
        </p:nvSpPr>
        <p:spPr>
          <a:xfrm>
            <a:off x="6363970" y="4051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7" name="Oval 166"/>
          <p:cNvSpPr/>
          <p:nvPr/>
        </p:nvSpPr>
        <p:spPr>
          <a:xfrm>
            <a:off x="587756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8" name="Oval 167"/>
          <p:cNvSpPr/>
          <p:nvPr/>
        </p:nvSpPr>
        <p:spPr>
          <a:xfrm>
            <a:off x="5900420" y="3301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9" name="Oval 168"/>
          <p:cNvSpPr/>
          <p:nvPr/>
        </p:nvSpPr>
        <p:spPr>
          <a:xfrm>
            <a:off x="6108700" y="2218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0" name="Oval 169"/>
          <p:cNvSpPr/>
          <p:nvPr/>
        </p:nvSpPr>
        <p:spPr>
          <a:xfrm>
            <a:off x="6092190" y="2201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1" name="Oval 170"/>
          <p:cNvSpPr/>
          <p:nvPr/>
        </p:nvSpPr>
        <p:spPr>
          <a:xfrm>
            <a:off x="6219190" y="2328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2" name="Oval 171"/>
          <p:cNvSpPr/>
          <p:nvPr/>
        </p:nvSpPr>
        <p:spPr>
          <a:xfrm>
            <a:off x="6115050" y="2439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3" name="Oval 172"/>
          <p:cNvSpPr/>
          <p:nvPr/>
        </p:nvSpPr>
        <p:spPr>
          <a:xfrm>
            <a:off x="6242050" y="2566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4" name="Oval 173"/>
          <p:cNvSpPr/>
          <p:nvPr/>
        </p:nvSpPr>
        <p:spPr>
          <a:xfrm>
            <a:off x="6346190" y="2455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5" name="Oval 174"/>
          <p:cNvSpPr/>
          <p:nvPr/>
        </p:nvSpPr>
        <p:spPr>
          <a:xfrm>
            <a:off x="6473190" y="2582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6" name="Oval 175"/>
          <p:cNvSpPr/>
          <p:nvPr/>
        </p:nvSpPr>
        <p:spPr>
          <a:xfrm>
            <a:off x="6600190" y="2709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7" name="Oval 176"/>
          <p:cNvSpPr/>
          <p:nvPr/>
        </p:nvSpPr>
        <p:spPr>
          <a:xfrm>
            <a:off x="6369050" y="2693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8" name="Oval 177"/>
          <p:cNvSpPr/>
          <p:nvPr/>
        </p:nvSpPr>
        <p:spPr>
          <a:xfrm>
            <a:off x="6496050" y="2820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9" name="Oval 178"/>
          <p:cNvSpPr/>
          <p:nvPr/>
        </p:nvSpPr>
        <p:spPr>
          <a:xfrm>
            <a:off x="6727190" y="2836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0" name="Oval 179"/>
          <p:cNvSpPr/>
          <p:nvPr/>
        </p:nvSpPr>
        <p:spPr>
          <a:xfrm>
            <a:off x="6854190" y="2963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1" name="Oval 180"/>
          <p:cNvSpPr/>
          <p:nvPr/>
        </p:nvSpPr>
        <p:spPr>
          <a:xfrm>
            <a:off x="6981190" y="30905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2" name="Oval 181"/>
          <p:cNvSpPr/>
          <p:nvPr/>
        </p:nvSpPr>
        <p:spPr>
          <a:xfrm>
            <a:off x="662305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3" name="Oval 182"/>
          <p:cNvSpPr/>
          <p:nvPr/>
        </p:nvSpPr>
        <p:spPr>
          <a:xfrm>
            <a:off x="6750050" y="3074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4" name="Oval 183"/>
          <p:cNvSpPr/>
          <p:nvPr/>
        </p:nvSpPr>
        <p:spPr>
          <a:xfrm>
            <a:off x="6964680"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5" name="Oval 184"/>
          <p:cNvSpPr/>
          <p:nvPr/>
        </p:nvSpPr>
        <p:spPr>
          <a:xfrm>
            <a:off x="7472680" y="3007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6" name="Oval 185"/>
          <p:cNvSpPr/>
          <p:nvPr/>
        </p:nvSpPr>
        <p:spPr>
          <a:xfrm>
            <a:off x="759968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7" name="Oval 186"/>
          <p:cNvSpPr/>
          <p:nvPr/>
        </p:nvSpPr>
        <p:spPr>
          <a:xfrm>
            <a:off x="6733540" y="2484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8" name="Oval 187"/>
          <p:cNvSpPr/>
          <p:nvPr/>
        </p:nvSpPr>
        <p:spPr>
          <a:xfrm>
            <a:off x="7495540" y="3246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9" name="Oval 188"/>
          <p:cNvSpPr/>
          <p:nvPr/>
        </p:nvSpPr>
        <p:spPr>
          <a:xfrm>
            <a:off x="762254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0" name="Oval 189"/>
          <p:cNvSpPr/>
          <p:nvPr/>
        </p:nvSpPr>
        <p:spPr>
          <a:xfrm>
            <a:off x="774954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1" name="Oval 190"/>
          <p:cNvSpPr/>
          <p:nvPr/>
        </p:nvSpPr>
        <p:spPr>
          <a:xfrm>
            <a:off x="6115050" y="2152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2" name="Oval 191"/>
          <p:cNvSpPr/>
          <p:nvPr/>
        </p:nvSpPr>
        <p:spPr>
          <a:xfrm>
            <a:off x="6098540" y="2136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3" name="Oval 192"/>
          <p:cNvSpPr/>
          <p:nvPr/>
        </p:nvSpPr>
        <p:spPr>
          <a:xfrm>
            <a:off x="6225540" y="226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4" name="Oval 193"/>
          <p:cNvSpPr/>
          <p:nvPr/>
        </p:nvSpPr>
        <p:spPr>
          <a:xfrm>
            <a:off x="6225540" y="247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5" name="Oval 194"/>
          <p:cNvSpPr/>
          <p:nvPr/>
        </p:nvSpPr>
        <p:spPr>
          <a:xfrm>
            <a:off x="5860415" y="1969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6" name="Oval 195"/>
          <p:cNvSpPr/>
          <p:nvPr/>
        </p:nvSpPr>
        <p:spPr>
          <a:xfrm>
            <a:off x="5915660" y="1881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7" name="Oval 196"/>
          <p:cNvSpPr/>
          <p:nvPr/>
        </p:nvSpPr>
        <p:spPr>
          <a:xfrm>
            <a:off x="5970905" y="20085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8" name="Oval 197"/>
          <p:cNvSpPr/>
          <p:nvPr/>
        </p:nvSpPr>
        <p:spPr>
          <a:xfrm>
            <a:off x="6097905" y="2063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99" name="Oval 198"/>
          <p:cNvSpPr/>
          <p:nvPr/>
        </p:nvSpPr>
        <p:spPr>
          <a:xfrm>
            <a:off x="6153150" y="197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0" name="Oval 199"/>
          <p:cNvSpPr/>
          <p:nvPr/>
        </p:nvSpPr>
        <p:spPr>
          <a:xfrm>
            <a:off x="6129020" y="1876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1" name="Oval 200"/>
          <p:cNvSpPr/>
          <p:nvPr/>
        </p:nvSpPr>
        <p:spPr>
          <a:xfrm>
            <a:off x="6057900" y="1903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2" name="Oval 201"/>
          <p:cNvSpPr/>
          <p:nvPr/>
        </p:nvSpPr>
        <p:spPr>
          <a:xfrm>
            <a:off x="772668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3" name="Oval 202"/>
          <p:cNvSpPr/>
          <p:nvPr/>
        </p:nvSpPr>
        <p:spPr>
          <a:xfrm>
            <a:off x="7853680" y="338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4" name="Oval 203"/>
          <p:cNvSpPr/>
          <p:nvPr/>
        </p:nvSpPr>
        <p:spPr>
          <a:xfrm>
            <a:off x="7980680" y="3515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5" name="Oval 204"/>
          <p:cNvSpPr/>
          <p:nvPr/>
        </p:nvSpPr>
        <p:spPr>
          <a:xfrm>
            <a:off x="7876540" y="3627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6" name="Oval 205"/>
          <p:cNvSpPr/>
          <p:nvPr/>
        </p:nvSpPr>
        <p:spPr>
          <a:xfrm>
            <a:off x="6909435" y="2731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7" name="Oval 206"/>
          <p:cNvSpPr/>
          <p:nvPr/>
        </p:nvSpPr>
        <p:spPr>
          <a:xfrm>
            <a:off x="6892925"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8" name="Oval 207"/>
          <p:cNvSpPr/>
          <p:nvPr/>
        </p:nvSpPr>
        <p:spPr>
          <a:xfrm>
            <a:off x="7004685" y="2865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09" name="Oval 208"/>
          <p:cNvSpPr/>
          <p:nvPr/>
        </p:nvSpPr>
        <p:spPr>
          <a:xfrm>
            <a:off x="789432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0" name="Oval 209"/>
          <p:cNvSpPr/>
          <p:nvPr/>
        </p:nvSpPr>
        <p:spPr>
          <a:xfrm>
            <a:off x="8030210" y="3134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1" name="Oval 210"/>
          <p:cNvSpPr/>
          <p:nvPr/>
        </p:nvSpPr>
        <p:spPr>
          <a:xfrm>
            <a:off x="815721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2" name="Oval 211"/>
          <p:cNvSpPr/>
          <p:nvPr/>
        </p:nvSpPr>
        <p:spPr>
          <a:xfrm>
            <a:off x="7235825" y="2699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3" name="Oval 212"/>
          <p:cNvSpPr/>
          <p:nvPr/>
        </p:nvSpPr>
        <p:spPr>
          <a:xfrm>
            <a:off x="6932295" y="296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4" name="Oval 213"/>
          <p:cNvSpPr/>
          <p:nvPr/>
        </p:nvSpPr>
        <p:spPr>
          <a:xfrm>
            <a:off x="793496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5" name="Oval 214"/>
          <p:cNvSpPr/>
          <p:nvPr/>
        </p:nvSpPr>
        <p:spPr>
          <a:xfrm>
            <a:off x="8124825" y="344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6" name="Oval 215"/>
          <p:cNvSpPr/>
          <p:nvPr/>
        </p:nvSpPr>
        <p:spPr>
          <a:xfrm>
            <a:off x="8251825" y="3571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7" name="Oval 216"/>
          <p:cNvSpPr/>
          <p:nvPr/>
        </p:nvSpPr>
        <p:spPr>
          <a:xfrm>
            <a:off x="8378825" y="3698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8" name="Oval 217"/>
          <p:cNvSpPr/>
          <p:nvPr/>
        </p:nvSpPr>
        <p:spPr>
          <a:xfrm>
            <a:off x="850582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19" name="Oval 218"/>
          <p:cNvSpPr/>
          <p:nvPr/>
        </p:nvSpPr>
        <p:spPr>
          <a:xfrm>
            <a:off x="7086600" y="2614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0" name="Oval 219"/>
          <p:cNvSpPr/>
          <p:nvPr/>
        </p:nvSpPr>
        <p:spPr>
          <a:xfrm>
            <a:off x="7204710" y="2588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1" name="Oval 220"/>
          <p:cNvSpPr/>
          <p:nvPr/>
        </p:nvSpPr>
        <p:spPr>
          <a:xfrm>
            <a:off x="7235825"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2" name="Oval 221"/>
          <p:cNvSpPr/>
          <p:nvPr/>
        </p:nvSpPr>
        <p:spPr>
          <a:xfrm>
            <a:off x="741807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3" name="Oval 222"/>
          <p:cNvSpPr/>
          <p:nvPr/>
        </p:nvSpPr>
        <p:spPr>
          <a:xfrm>
            <a:off x="7551420" y="2947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4" name="Oval 223"/>
          <p:cNvSpPr/>
          <p:nvPr/>
        </p:nvSpPr>
        <p:spPr>
          <a:xfrm>
            <a:off x="7616825" y="3223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5" name="Oval 224"/>
          <p:cNvSpPr/>
          <p:nvPr/>
        </p:nvSpPr>
        <p:spPr>
          <a:xfrm>
            <a:off x="779907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6" name="Oval 225"/>
          <p:cNvSpPr/>
          <p:nvPr/>
        </p:nvSpPr>
        <p:spPr>
          <a:xfrm>
            <a:off x="8204200" y="28067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7" name="Oval 226"/>
          <p:cNvSpPr/>
          <p:nvPr/>
        </p:nvSpPr>
        <p:spPr>
          <a:xfrm>
            <a:off x="834009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8" name="Oval 227"/>
          <p:cNvSpPr/>
          <p:nvPr/>
        </p:nvSpPr>
        <p:spPr>
          <a:xfrm>
            <a:off x="79978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29" name="Oval 228"/>
          <p:cNvSpPr/>
          <p:nvPr/>
        </p:nvSpPr>
        <p:spPr>
          <a:xfrm>
            <a:off x="6727825" y="255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0" name="Oval 229"/>
          <p:cNvSpPr/>
          <p:nvPr/>
        </p:nvSpPr>
        <p:spPr>
          <a:xfrm>
            <a:off x="6926580" y="2533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1" name="Oval 230"/>
          <p:cNvSpPr/>
          <p:nvPr/>
        </p:nvSpPr>
        <p:spPr>
          <a:xfrm>
            <a:off x="6981825" y="2660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2" name="Oval 231"/>
          <p:cNvSpPr/>
          <p:nvPr/>
        </p:nvSpPr>
        <p:spPr>
          <a:xfrm>
            <a:off x="7116445" y="28517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3" name="Oval 232"/>
          <p:cNvSpPr/>
          <p:nvPr/>
        </p:nvSpPr>
        <p:spPr>
          <a:xfrm>
            <a:off x="7870825" y="3693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4" name="Oval 233"/>
          <p:cNvSpPr/>
          <p:nvPr/>
        </p:nvSpPr>
        <p:spPr>
          <a:xfrm>
            <a:off x="7997825" y="3820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5" name="Oval 234"/>
          <p:cNvSpPr/>
          <p:nvPr/>
        </p:nvSpPr>
        <p:spPr>
          <a:xfrm>
            <a:off x="8124825" y="3947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6" name="Oval 235"/>
          <p:cNvSpPr/>
          <p:nvPr/>
        </p:nvSpPr>
        <p:spPr>
          <a:xfrm>
            <a:off x="8251825" y="4074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7" name="Oval 236"/>
          <p:cNvSpPr/>
          <p:nvPr/>
        </p:nvSpPr>
        <p:spPr>
          <a:xfrm>
            <a:off x="8378825" y="420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8" name="Oval 237"/>
          <p:cNvSpPr/>
          <p:nvPr/>
        </p:nvSpPr>
        <p:spPr>
          <a:xfrm>
            <a:off x="8505825" y="432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39" name="Oval 238"/>
          <p:cNvSpPr/>
          <p:nvPr/>
        </p:nvSpPr>
        <p:spPr>
          <a:xfrm>
            <a:off x="7997825" y="3748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0" name="Oval 239"/>
          <p:cNvSpPr/>
          <p:nvPr/>
        </p:nvSpPr>
        <p:spPr>
          <a:xfrm>
            <a:off x="6440170" y="26212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1" name="Oval 240"/>
          <p:cNvSpPr/>
          <p:nvPr/>
        </p:nvSpPr>
        <p:spPr>
          <a:xfrm>
            <a:off x="6559550" y="2665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2" name="Oval 241"/>
          <p:cNvSpPr/>
          <p:nvPr/>
        </p:nvSpPr>
        <p:spPr>
          <a:xfrm>
            <a:off x="6622415" y="2754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3" name="Oval 242"/>
          <p:cNvSpPr/>
          <p:nvPr/>
        </p:nvSpPr>
        <p:spPr>
          <a:xfrm>
            <a:off x="6677660" y="2858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4" name="Oval 243"/>
          <p:cNvSpPr/>
          <p:nvPr/>
        </p:nvSpPr>
        <p:spPr>
          <a:xfrm>
            <a:off x="6661150" y="2985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5" name="Oval 244"/>
          <p:cNvSpPr/>
          <p:nvPr/>
        </p:nvSpPr>
        <p:spPr>
          <a:xfrm>
            <a:off x="677291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6" name="Oval 245"/>
          <p:cNvSpPr/>
          <p:nvPr/>
        </p:nvSpPr>
        <p:spPr>
          <a:xfrm>
            <a:off x="6479540" y="2732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7" name="Oval 246"/>
          <p:cNvSpPr/>
          <p:nvPr/>
        </p:nvSpPr>
        <p:spPr>
          <a:xfrm>
            <a:off x="6485890" y="2833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8" name="Oval 247"/>
          <p:cNvSpPr/>
          <p:nvPr/>
        </p:nvSpPr>
        <p:spPr>
          <a:xfrm>
            <a:off x="6590030" y="2842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49" name="Oval 248"/>
          <p:cNvSpPr/>
          <p:nvPr/>
        </p:nvSpPr>
        <p:spPr>
          <a:xfrm>
            <a:off x="6573520" y="304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0" name="Oval 249"/>
          <p:cNvSpPr/>
          <p:nvPr/>
        </p:nvSpPr>
        <p:spPr>
          <a:xfrm>
            <a:off x="6700520" y="3096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1" name="Oval 250"/>
          <p:cNvSpPr/>
          <p:nvPr/>
        </p:nvSpPr>
        <p:spPr>
          <a:xfrm>
            <a:off x="7335520"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2" name="Oval 251"/>
          <p:cNvSpPr/>
          <p:nvPr/>
        </p:nvSpPr>
        <p:spPr>
          <a:xfrm>
            <a:off x="6424295" y="29565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3" name="Oval 252"/>
          <p:cNvSpPr/>
          <p:nvPr/>
        </p:nvSpPr>
        <p:spPr>
          <a:xfrm>
            <a:off x="6542405" y="2931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4" name="Oval 253"/>
          <p:cNvSpPr/>
          <p:nvPr/>
        </p:nvSpPr>
        <p:spPr>
          <a:xfrm>
            <a:off x="6573520" y="3185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5" name="Oval 254"/>
          <p:cNvSpPr/>
          <p:nvPr/>
        </p:nvSpPr>
        <p:spPr>
          <a:xfrm>
            <a:off x="6827520" y="3439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6" name="Oval 255"/>
          <p:cNvSpPr/>
          <p:nvPr/>
        </p:nvSpPr>
        <p:spPr>
          <a:xfrm>
            <a:off x="6454140" y="31940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7" name="Oval 256"/>
          <p:cNvSpPr/>
          <p:nvPr/>
        </p:nvSpPr>
        <p:spPr>
          <a:xfrm>
            <a:off x="7136130" y="2886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8" name="Oval 257"/>
          <p:cNvSpPr/>
          <p:nvPr/>
        </p:nvSpPr>
        <p:spPr>
          <a:xfrm>
            <a:off x="7263130" y="301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59" name="Oval 258"/>
          <p:cNvSpPr/>
          <p:nvPr/>
        </p:nvSpPr>
        <p:spPr>
          <a:xfrm>
            <a:off x="7390130" y="3140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0" name="Oval 259"/>
          <p:cNvSpPr/>
          <p:nvPr/>
        </p:nvSpPr>
        <p:spPr>
          <a:xfrm>
            <a:off x="7285990" y="3251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1" name="Oval 260"/>
          <p:cNvSpPr/>
          <p:nvPr/>
        </p:nvSpPr>
        <p:spPr>
          <a:xfrm>
            <a:off x="7412990" y="3378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2" name="Oval 261"/>
          <p:cNvSpPr/>
          <p:nvPr/>
        </p:nvSpPr>
        <p:spPr>
          <a:xfrm>
            <a:off x="7539990" y="3505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3" name="Oval 262"/>
          <p:cNvSpPr/>
          <p:nvPr/>
        </p:nvSpPr>
        <p:spPr>
          <a:xfrm>
            <a:off x="7666990" y="36328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4" name="Oval 263"/>
          <p:cNvSpPr/>
          <p:nvPr/>
        </p:nvSpPr>
        <p:spPr>
          <a:xfrm>
            <a:off x="6396990" y="264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5" name="Oval 264"/>
          <p:cNvSpPr/>
          <p:nvPr/>
        </p:nvSpPr>
        <p:spPr>
          <a:xfrm>
            <a:off x="6904990" y="3014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6" name="Oval 265"/>
          <p:cNvSpPr/>
          <p:nvPr/>
        </p:nvSpPr>
        <p:spPr>
          <a:xfrm>
            <a:off x="7031990" y="3141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7" name="Oval 266"/>
          <p:cNvSpPr/>
          <p:nvPr/>
        </p:nvSpPr>
        <p:spPr>
          <a:xfrm>
            <a:off x="690499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8" name="Oval 267"/>
          <p:cNvSpPr/>
          <p:nvPr/>
        </p:nvSpPr>
        <p:spPr>
          <a:xfrm>
            <a:off x="7031990" y="350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69" name="Oval 268"/>
          <p:cNvSpPr/>
          <p:nvPr/>
        </p:nvSpPr>
        <p:spPr>
          <a:xfrm>
            <a:off x="6953885" y="2919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0" name="Oval 269"/>
          <p:cNvSpPr/>
          <p:nvPr/>
        </p:nvSpPr>
        <p:spPr>
          <a:xfrm>
            <a:off x="7407275" y="2942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1" name="Oval 270"/>
          <p:cNvSpPr/>
          <p:nvPr/>
        </p:nvSpPr>
        <p:spPr>
          <a:xfrm>
            <a:off x="6899275" y="2721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2" name="Oval 271"/>
          <p:cNvSpPr/>
          <p:nvPr/>
        </p:nvSpPr>
        <p:spPr>
          <a:xfrm>
            <a:off x="6672580" y="263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3" name="Oval 272"/>
          <p:cNvSpPr/>
          <p:nvPr/>
        </p:nvSpPr>
        <p:spPr>
          <a:xfrm>
            <a:off x="6799580" y="2765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4" name="Oval 273"/>
          <p:cNvSpPr/>
          <p:nvPr/>
        </p:nvSpPr>
        <p:spPr>
          <a:xfrm>
            <a:off x="6695440" y="28765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5" name="Oval 274"/>
          <p:cNvSpPr/>
          <p:nvPr/>
        </p:nvSpPr>
        <p:spPr>
          <a:xfrm>
            <a:off x="7207885" y="3173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6" name="Oval 275"/>
          <p:cNvSpPr/>
          <p:nvPr/>
        </p:nvSpPr>
        <p:spPr>
          <a:xfrm>
            <a:off x="7334885" y="330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7" name="Oval 276"/>
          <p:cNvSpPr/>
          <p:nvPr/>
        </p:nvSpPr>
        <p:spPr>
          <a:xfrm>
            <a:off x="7461885" y="3427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8" name="Oval 277"/>
          <p:cNvSpPr/>
          <p:nvPr/>
        </p:nvSpPr>
        <p:spPr>
          <a:xfrm>
            <a:off x="7484745" y="3665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79" name="Oval 278"/>
          <p:cNvSpPr/>
          <p:nvPr/>
        </p:nvSpPr>
        <p:spPr>
          <a:xfrm>
            <a:off x="7611745" y="3792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0" name="Oval 279"/>
          <p:cNvSpPr/>
          <p:nvPr/>
        </p:nvSpPr>
        <p:spPr>
          <a:xfrm>
            <a:off x="7738745" y="3919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1" name="Oval 280"/>
          <p:cNvSpPr/>
          <p:nvPr/>
        </p:nvSpPr>
        <p:spPr>
          <a:xfrm>
            <a:off x="7865745" y="4046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2" name="Oval 281"/>
          <p:cNvSpPr/>
          <p:nvPr/>
        </p:nvSpPr>
        <p:spPr>
          <a:xfrm>
            <a:off x="7992745" y="41738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3" name="Oval 282"/>
          <p:cNvSpPr/>
          <p:nvPr/>
        </p:nvSpPr>
        <p:spPr>
          <a:xfrm>
            <a:off x="6413500" y="280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4" name="Oval 283"/>
          <p:cNvSpPr/>
          <p:nvPr/>
        </p:nvSpPr>
        <p:spPr>
          <a:xfrm>
            <a:off x="6468745" y="293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5" name="Oval 284"/>
          <p:cNvSpPr/>
          <p:nvPr/>
        </p:nvSpPr>
        <p:spPr>
          <a:xfrm>
            <a:off x="7184390" y="3504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6" name="Oval 285"/>
          <p:cNvSpPr/>
          <p:nvPr/>
        </p:nvSpPr>
        <p:spPr>
          <a:xfrm>
            <a:off x="7333615" y="35598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7" name="Oval 286"/>
          <p:cNvSpPr/>
          <p:nvPr/>
        </p:nvSpPr>
        <p:spPr>
          <a:xfrm>
            <a:off x="7357745" y="3682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8" name="Oval 287"/>
          <p:cNvSpPr/>
          <p:nvPr/>
        </p:nvSpPr>
        <p:spPr>
          <a:xfrm>
            <a:off x="684974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89" name="Oval 288"/>
          <p:cNvSpPr/>
          <p:nvPr/>
        </p:nvSpPr>
        <p:spPr>
          <a:xfrm>
            <a:off x="703643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0" name="Oval 289"/>
          <p:cNvSpPr/>
          <p:nvPr/>
        </p:nvSpPr>
        <p:spPr>
          <a:xfrm>
            <a:off x="7235825" y="255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1" name="Oval 290"/>
          <p:cNvSpPr/>
          <p:nvPr/>
        </p:nvSpPr>
        <p:spPr>
          <a:xfrm>
            <a:off x="8179435" y="3714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2" name="Oval 291"/>
          <p:cNvSpPr/>
          <p:nvPr/>
        </p:nvSpPr>
        <p:spPr>
          <a:xfrm>
            <a:off x="8075295" y="3825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3" name="Oval 292"/>
          <p:cNvSpPr/>
          <p:nvPr/>
        </p:nvSpPr>
        <p:spPr>
          <a:xfrm>
            <a:off x="8202295" y="3952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4" name="Oval 293"/>
          <p:cNvSpPr/>
          <p:nvPr/>
        </p:nvSpPr>
        <p:spPr>
          <a:xfrm>
            <a:off x="8329295" y="4079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5" name="Oval 294"/>
          <p:cNvSpPr/>
          <p:nvPr/>
        </p:nvSpPr>
        <p:spPr>
          <a:xfrm>
            <a:off x="8306435" y="3841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6" name="Oval 295"/>
          <p:cNvSpPr/>
          <p:nvPr/>
        </p:nvSpPr>
        <p:spPr>
          <a:xfrm>
            <a:off x="8433435" y="3968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7" name="Oval 296"/>
          <p:cNvSpPr/>
          <p:nvPr/>
        </p:nvSpPr>
        <p:spPr>
          <a:xfrm>
            <a:off x="8560435" y="4095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8" name="Oval 297"/>
          <p:cNvSpPr/>
          <p:nvPr/>
        </p:nvSpPr>
        <p:spPr>
          <a:xfrm>
            <a:off x="8456295" y="4206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299" name="Oval 298"/>
          <p:cNvSpPr/>
          <p:nvPr/>
        </p:nvSpPr>
        <p:spPr>
          <a:xfrm>
            <a:off x="6539865" y="33667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0" name="Oval 299"/>
          <p:cNvSpPr/>
          <p:nvPr/>
        </p:nvSpPr>
        <p:spPr>
          <a:xfrm>
            <a:off x="6562725" y="3604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1" name="Oval 300"/>
          <p:cNvSpPr/>
          <p:nvPr/>
        </p:nvSpPr>
        <p:spPr>
          <a:xfrm>
            <a:off x="6927215" y="3395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2" name="Oval 301"/>
          <p:cNvSpPr/>
          <p:nvPr/>
        </p:nvSpPr>
        <p:spPr>
          <a:xfrm>
            <a:off x="7054215" y="352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3" name="Oval 302"/>
          <p:cNvSpPr/>
          <p:nvPr/>
        </p:nvSpPr>
        <p:spPr>
          <a:xfrm>
            <a:off x="7181215" y="3649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4" name="Oval 303"/>
          <p:cNvSpPr/>
          <p:nvPr/>
        </p:nvSpPr>
        <p:spPr>
          <a:xfrm>
            <a:off x="7031355" y="328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5" name="Oval 304"/>
          <p:cNvSpPr/>
          <p:nvPr/>
        </p:nvSpPr>
        <p:spPr>
          <a:xfrm>
            <a:off x="7261860" y="34378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6" name="Oval 305"/>
          <p:cNvSpPr/>
          <p:nvPr/>
        </p:nvSpPr>
        <p:spPr>
          <a:xfrm>
            <a:off x="7644130" y="35026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7" name="Oval 306"/>
          <p:cNvSpPr/>
          <p:nvPr/>
        </p:nvSpPr>
        <p:spPr>
          <a:xfrm>
            <a:off x="7308215" y="3776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8" name="Oval 307"/>
          <p:cNvSpPr/>
          <p:nvPr/>
        </p:nvSpPr>
        <p:spPr>
          <a:xfrm>
            <a:off x="7279640" y="310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09" name="Oval 308"/>
          <p:cNvSpPr/>
          <p:nvPr/>
        </p:nvSpPr>
        <p:spPr>
          <a:xfrm>
            <a:off x="7556500" y="3594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0" name="Oval 309"/>
          <p:cNvSpPr/>
          <p:nvPr/>
        </p:nvSpPr>
        <p:spPr>
          <a:xfrm>
            <a:off x="7683500" y="3721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1" name="Oval 310"/>
          <p:cNvSpPr/>
          <p:nvPr/>
        </p:nvSpPr>
        <p:spPr>
          <a:xfrm>
            <a:off x="7810500" y="3848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2" name="Oval 311"/>
          <p:cNvSpPr/>
          <p:nvPr/>
        </p:nvSpPr>
        <p:spPr>
          <a:xfrm>
            <a:off x="793750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3" name="Oval 312"/>
          <p:cNvSpPr/>
          <p:nvPr/>
        </p:nvSpPr>
        <p:spPr>
          <a:xfrm>
            <a:off x="806450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4" name="Oval 313"/>
          <p:cNvSpPr/>
          <p:nvPr/>
        </p:nvSpPr>
        <p:spPr>
          <a:xfrm>
            <a:off x="6667500" y="2992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5" name="Oval 314"/>
          <p:cNvSpPr/>
          <p:nvPr/>
        </p:nvSpPr>
        <p:spPr>
          <a:xfrm>
            <a:off x="7175500" y="335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6" name="Oval 315"/>
          <p:cNvSpPr/>
          <p:nvPr/>
        </p:nvSpPr>
        <p:spPr>
          <a:xfrm>
            <a:off x="7401560" y="32321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7" name="Oval 316"/>
          <p:cNvSpPr/>
          <p:nvPr/>
        </p:nvSpPr>
        <p:spPr>
          <a:xfrm>
            <a:off x="7505700" y="3345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8" name="Oval 317"/>
          <p:cNvSpPr/>
          <p:nvPr/>
        </p:nvSpPr>
        <p:spPr>
          <a:xfrm>
            <a:off x="7048500" y="3373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19" name="Oval 318"/>
          <p:cNvSpPr/>
          <p:nvPr/>
        </p:nvSpPr>
        <p:spPr>
          <a:xfrm>
            <a:off x="7556500" y="4096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0" name="Oval 319"/>
          <p:cNvSpPr/>
          <p:nvPr/>
        </p:nvSpPr>
        <p:spPr>
          <a:xfrm>
            <a:off x="7683500" y="4223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1" name="Oval 320"/>
          <p:cNvSpPr/>
          <p:nvPr/>
        </p:nvSpPr>
        <p:spPr>
          <a:xfrm>
            <a:off x="7810500" y="43503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2" name="Oval 321"/>
          <p:cNvSpPr/>
          <p:nvPr/>
        </p:nvSpPr>
        <p:spPr>
          <a:xfrm>
            <a:off x="7048500" y="351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3" name="Oval 322"/>
          <p:cNvSpPr/>
          <p:nvPr/>
        </p:nvSpPr>
        <p:spPr>
          <a:xfrm>
            <a:off x="6717665" y="3401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4" name="Oval 323"/>
          <p:cNvSpPr/>
          <p:nvPr/>
        </p:nvSpPr>
        <p:spPr>
          <a:xfrm>
            <a:off x="6844665" y="35280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5" name="Oval 324"/>
          <p:cNvSpPr/>
          <p:nvPr/>
        </p:nvSpPr>
        <p:spPr>
          <a:xfrm>
            <a:off x="6512560" y="319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6" name="Oval 325"/>
          <p:cNvSpPr/>
          <p:nvPr/>
        </p:nvSpPr>
        <p:spPr>
          <a:xfrm>
            <a:off x="7043420" y="3942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7" name="Oval 326"/>
          <p:cNvSpPr/>
          <p:nvPr/>
        </p:nvSpPr>
        <p:spPr>
          <a:xfrm>
            <a:off x="7170420" y="4069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8" name="Oval 327"/>
          <p:cNvSpPr/>
          <p:nvPr/>
        </p:nvSpPr>
        <p:spPr>
          <a:xfrm>
            <a:off x="7297420" y="4196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29" name="Oval 328"/>
          <p:cNvSpPr/>
          <p:nvPr/>
        </p:nvSpPr>
        <p:spPr>
          <a:xfrm>
            <a:off x="7611110" y="3863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0" name="Oval 329"/>
          <p:cNvSpPr/>
          <p:nvPr/>
        </p:nvSpPr>
        <p:spPr>
          <a:xfrm>
            <a:off x="7506970" y="3975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1" name="Oval 330"/>
          <p:cNvSpPr/>
          <p:nvPr/>
        </p:nvSpPr>
        <p:spPr>
          <a:xfrm>
            <a:off x="7633970" y="4102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2" name="Oval 331"/>
          <p:cNvSpPr/>
          <p:nvPr/>
        </p:nvSpPr>
        <p:spPr>
          <a:xfrm>
            <a:off x="7738110" y="3990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cxnSp>
        <p:nvCxnSpPr>
          <p:cNvPr id="333" name="Straight Connector 332"/>
          <p:cNvCxnSpPr/>
          <p:nvPr/>
        </p:nvCxnSpPr>
        <p:spPr>
          <a:xfrm flipH="1">
            <a:off x="5076825" y="2700655"/>
            <a:ext cx="3816350" cy="576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6949440" y="1548765"/>
            <a:ext cx="720090" cy="3168015"/>
          </a:xfrm>
          <a:prstGeom prst="line">
            <a:avLst/>
          </a:prstGeom>
          <a:ln w="19050"/>
        </p:spPr>
        <p:style>
          <a:lnRef idx="1">
            <a:schemeClr val="dk1"/>
          </a:lnRef>
          <a:fillRef idx="0">
            <a:schemeClr val="dk1"/>
          </a:fillRef>
          <a:effectRef idx="0">
            <a:schemeClr val="dk1"/>
          </a:effectRef>
          <a:fontRef idx="minor">
            <a:schemeClr val="tx1"/>
          </a:fontRef>
        </p:style>
      </p:cxnSp>
      <p:sp>
        <p:nvSpPr>
          <p:cNvPr id="335" name="Oval 334"/>
          <p:cNvSpPr/>
          <p:nvPr/>
        </p:nvSpPr>
        <p:spPr>
          <a:xfrm>
            <a:off x="7092315" y="2771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6" name="Oval 335"/>
          <p:cNvSpPr/>
          <p:nvPr/>
        </p:nvSpPr>
        <p:spPr>
          <a:xfrm>
            <a:off x="6330315" y="2296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7" name="Oval 336"/>
          <p:cNvSpPr/>
          <p:nvPr/>
        </p:nvSpPr>
        <p:spPr>
          <a:xfrm>
            <a:off x="6313170" y="2207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8" name="Oval 337"/>
          <p:cNvSpPr/>
          <p:nvPr/>
        </p:nvSpPr>
        <p:spPr>
          <a:xfrm>
            <a:off x="636841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39" name="Oval 338"/>
          <p:cNvSpPr/>
          <p:nvPr/>
        </p:nvSpPr>
        <p:spPr>
          <a:xfrm>
            <a:off x="6487795" y="2163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0" name="Oval 339"/>
          <p:cNvSpPr/>
          <p:nvPr/>
        </p:nvSpPr>
        <p:spPr>
          <a:xfrm>
            <a:off x="6550660" y="22523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1" name="Oval 340"/>
          <p:cNvSpPr/>
          <p:nvPr/>
        </p:nvSpPr>
        <p:spPr>
          <a:xfrm>
            <a:off x="6273165" y="2046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2" name="Oval 341"/>
          <p:cNvSpPr/>
          <p:nvPr/>
        </p:nvSpPr>
        <p:spPr>
          <a:xfrm>
            <a:off x="6407785" y="2230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3" name="Oval 342"/>
          <p:cNvSpPr/>
          <p:nvPr/>
        </p:nvSpPr>
        <p:spPr>
          <a:xfrm>
            <a:off x="7323455" y="2787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4" name="Oval 343"/>
          <p:cNvSpPr/>
          <p:nvPr/>
        </p:nvSpPr>
        <p:spPr>
          <a:xfrm>
            <a:off x="7701280" y="30575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5" name="Oval 344"/>
          <p:cNvSpPr/>
          <p:nvPr/>
        </p:nvSpPr>
        <p:spPr>
          <a:xfrm>
            <a:off x="795845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6" name="Oval 345"/>
          <p:cNvSpPr/>
          <p:nvPr/>
        </p:nvSpPr>
        <p:spPr>
          <a:xfrm>
            <a:off x="785431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7" name="Oval 346"/>
          <p:cNvSpPr/>
          <p:nvPr/>
        </p:nvSpPr>
        <p:spPr>
          <a:xfrm>
            <a:off x="7981315" y="3660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8" name="Oval 347"/>
          <p:cNvSpPr/>
          <p:nvPr/>
        </p:nvSpPr>
        <p:spPr>
          <a:xfrm>
            <a:off x="808545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49" name="Oval 348"/>
          <p:cNvSpPr/>
          <p:nvPr/>
        </p:nvSpPr>
        <p:spPr>
          <a:xfrm>
            <a:off x="8212455" y="3676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0" name="Oval 349"/>
          <p:cNvSpPr/>
          <p:nvPr/>
        </p:nvSpPr>
        <p:spPr>
          <a:xfrm>
            <a:off x="7075805" y="21805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1" name="Oval 350"/>
          <p:cNvSpPr/>
          <p:nvPr/>
        </p:nvSpPr>
        <p:spPr>
          <a:xfrm>
            <a:off x="6567805" y="1959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2" name="Oval 351"/>
          <p:cNvSpPr/>
          <p:nvPr/>
        </p:nvSpPr>
        <p:spPr>
          <a:xfrm>
            <a:off x="6694805" y="2086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3" name="Oval 352"/>
          <p:cNvSpPr/>
          <p:nvPr/>
        </p:nvSpPr>
        <p:spPr>
          <a:xfrm>
            <a:off x="6821805" y="2213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4" name="Oval 353"/>
          <p:cNvSpPr/>
          <p:nvPr/>
        </p:nvSpPr>
        <p:spPr>
          <a:xfrm>
            <a:off x="6567805" y="2174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5" name="Oval 354"/>
          <p:cNvSpPr/>
          <p:nvPr/>
        </p:nvSpPr>
        <p:spPr>
          <a:xfrm>
            <a:off x="6296660" y="1831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6" name="Oval 355"/>
          <p:cNvSpPr/>
          <p:nvPr/>
        </p:nvSpPr>
        <p:spPr>
          <a:xfrm>
            <a:off x="635190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7" name="Oval 356"/>
          <p:cNvSpPr/>
          <p:nvPr/>
        </p:nvSpPr>
        <p:spPr>
          <a:xfrm>
            <a:off x="6471285" y="1788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8" name="Oval 357"/>
          <p:cNvSpPr/>
          <p:nvPr/>
        </p:nvSpPr>
        <p:spPr>
          <a:xfrm>
            <a:off x="6184900" y="1814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59" name="Oval 358"/>
          <p:cNvSpPr/>
          <p:nvPr/>
        </p:nvSpPr>
        <p:spPr>
          <a:xfrm>
            <a:off x="7070090" y="22466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0" name="Oval 359"/>
          <p:cNvSpPr/>
          <p:nvPr/>
        </p:nvSpPr>
        <p:spPr>
          <a:xfrm>
            <a:off x="6280150"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1" name="Oval 360"/>
          <p:cNvSpPr/>
          <p:nvPr/>
        </p:nvSpPr>
        <p:spPr>
          <a:xfrm>
            <a:off x="633539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2" name="Oval 361"/>
          <p:cNvSpPr/>
          <p:nvPr/>
        </p:nvSpPr>
        <p:spPr>
          <a:xfrm>
            <a:off x="6454775"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3" name="Oval 362"/>
          <p:cNvSpPr/>
          <p:nvPr/>
        </p:nvSpPr>
        <p:spPr>
          <a:xfrm>
            <a:off x="624014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4" name="Oval 363"/>
          <p:cNvSpPr/>
          <p:nvPr/>
        </p:nvSpPr>
        <p:spPr>
          <a:xfrm>
            <a:off x="6638925" y="1887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5" name="Oval 364"/>
          <p:cNvSpPr/>
          <p:nvPr/>
        </p:nvSpPr>
        <p:spPr>
          <a:xfrm>
            <a:off x="6694170"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6" name="Oval 365"/>
          <p:cNvSpPr/>
          <p:nvPr/>
        </p:nvSpPr>
        <p:spPr>
          <a:xfrm>
            <a:off x="6813550" y="1843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7" name="Oval 366"/>
          <p:cNvSpPr/>
          <p:nvPr/>
        </p:nvSpPr>
        <p:spPr>
          <a:xfrm>
            <a:off x="6598920"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8" name="Oval 367"/>
          <p:cNvSpPr/>
          <p:nvPr/>
        </p:nvSpPr>
        <p:spPr>
          <a:xfrm>
            <a:off x="7356475" y="17437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69" name="Oval 368"/>
          <p:cNvSpPr/>
          <p:nvPr/>
        </p:nvSpPr>
        <p:spPr>
          <a:xfrm>
            <a:off x="7339965" y="179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0" name="Oval 369"/>
          <p:cNvSpPr/>
          <p:nvPr/>
        </p:nvSpPr>
        <p:spPr>
          <a:xfrm>
            <a:off x="7531100" y="16998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1" name="Oval 370"/>
          <p:cNvSpPr/>
          <p:nvPr/>
        </p:nvSpPr>
        <p:spPr>
          <a:xfrm>
            <a:off x="7244715" y="172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2" name="Oval 371"/>
          <p:cNvSpPr/>
          <p:nvPr/>
        </p:nvSpPr>
        <p:spPr>
          <a:xfrm>
            <a:off x="6997700" y="1815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3" name="Oval 372"/>
          <p:cNvSpPr/>
          <p:nvPr/>
        </p:nvSpPr>
        <p:spPr>
          <a:xfrm>
            <a:off x="7052945" y="172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4" name="Oval 373"/>
          <p:cNvSpPr/>
          <p:nvPr/>
        </p:nvSpPr>
        <p:spPr>
          <a:xfrm>
            <a:off x="7172325" y="1771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5" name="Oval 374"/>
          <p:cNvSpPr/>
          <p:nvPr/>
        </p:nvSpPr>
        <p:spPr>
          <a:xfrm>
            <a:off x="6885940" y="179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6" name="Oval 375"/>
          <p:cNvSpPr/>
          <p:nvPr/>
        </p:nvSpPr>
        <p:spPr>
          <a:xfrm>
            <a:off x="692594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7" name="Oval 376"/>
          <p:cNvSpPr/>
          <p:nvPr/>
        </p:nvSpPr>
        <p:spPr>
          <a:xfrm>
            <a:off x="698119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8" name="Oval 377"/>
          <p:cNvSpPr/>
          <p:nvPr/>
        </p:nvSpPr>
        <p:spPr>
          <a:xfrm>
            <a:off x="7100570" y="20586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79" name="Oval 378"/>
          <p:cNvSpPr/>
          <p:nvPr/>
        </p:nvSpPr>
        <p:spPr>
          <a:xfrm>
            <a:off x="6885940" y="1941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0" name="Oval 379"/>
          <p:cNvSpPr/>
          <p:nvPr/>
        </p:nvSpPr>
        <p:spPr>
          <a:xfrm>
            <a:off x="7084060" y="20421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1" name="Oval 380"/>
          <p:cNvSpPr/>
          <p:nvPr/>
        </p:nvSpPr>
        <p:spPr>
          <a:xfrm>
            <a:off x="7268210" y="20142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2" name="Oval 381"/>
          <p:cNvSpPr/>
          <p:nvPr/>
        </p:nvSpPr>
        <p:spPr>
          <a:xfrm>
            <a:off x="7323455" y="1925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3" name="Oval 382"/>
          <p:cNvSpPr/>
          <p:nvPr/>
        </p:nvSpPr>
        <p:spPr>
          <a:xfrm>
            <a:off x="7442835" y="19704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4" name="Oval 383"/>
          <p:cNvSpPr/>
          <p:nvPr/>
        </p:nvSpPr>
        <p:spPr>
          <a:xfrm>
            <a:off x="722820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5" name="Oval 384"/>
          <p:cNvSpPr/>
          <p:nvPr/>
        </p:nvSpPr>
        <p:spPr>
          <a:xfrm>
            <a:off x="719645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6" name="Oval 385"/>
          <p:cNvSpPr/>
          <p:nvPr/>
        </p:nvSpPr>
        <p:spPr>
          <a:xfrm>
            <a:off x="725170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7" name="Oval 386"/>
          <p:cNvSpPr/>
          <p:nvPr/>
        </p:nvSpPr>
        <p:spPr>
          <a:xfrm>
            <a:off x="737108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8" name="Oval 387"/>
          <p:cNvSpPr/>
          <p:nvPr/>
        </p:nvSpPr>
        <p:spPr>
          <a:xfrm>
            <a:off x="715645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89" name="Oval 388"/>
          <p:cNvSpPr/>
          <p:nvPr/>
        </p:nvSpPr>
        <p:spPr>
          <a:xfrm>
            <a:off x="6725285" y="2329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0" name="Oval 389"/>
          <p:cNvSpPr/>
          <p:nvPr/>
        </p:nvSpPr>
        <p:spPr>
          <a:xfrm>
            <a:off x="6909435" y="2301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1" name="Oval 390"/>
          <p:cNvSpPr/>
          <p:nvPr/>
        </p:nvSpPr>
        <p:spPr>
          <a:xfrm>
            <a:off x="6964680" y="22129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2" name="Oval 391"/>
          <p:cNvSpPr/>
          <p:nvPr/>
        </p:nvSpPr>
        <p:spPr>
          <a:xfrm>
            <a:off x="7084060" y="225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3" name="Oval 392"/>
          <p:cNvSpPr/>
          <p:nvPr/>
        </p:nvSpPr>
        <p:spPr>
          <a:xfrm>
            <a:off x="6869430" y="2140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4" name="Oval 393"/>
          <p:cNvSpPr/>
          <p:nvPr/>
        </p:nvSpPr>
        <p:spPr>
          <a:xfrm>
            <a:off x="6837680" y="25882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5" name="Oval 394"/>
          <p:cNvSpPr/>
          <p:nvPr/>
        </p:nvSpPr>
        <p:spPr>
          <a:xfrm>
            <a:off x="6892925" y="2499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6" name="Oval 395"/>
          <p:cNvSpPr/>
          <p:nvPr/>
        </p:nvSpPr>
        <p:spPr>
          <a:xfrm>
            <a:off x="7012305" y="2544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7" name="Oval 396"/>
          <p:cNvSpPr/>
          <p:nvPr/>
        </p:nvSpPr>
        <p:spPr>
          <a:xfrm>
            <a:off x="679767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8" name="Oval 397"/>
          <p:cNvSpPr/>
          <p:nvPr/>
        </p:nvSpPr>
        <p:spPr>
          <a:xfrm>
            <a:off x="8046720"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399" name="Oval 398"/>
          <p:cNvSpPr/>
          <p:nvPr/>
        </p:nvSpPr>
        <p:spPr>
          <a:xfrm>
            <a:off x="824547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0" name="Oval 399"/>
          <p:cNvSpPr/>
          <p:nvPr/>
        </p:nvSpPr>
        <p:spPr>
          <a:xfrm>
            <a:off x="8354695" y="34143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1" name="Oval 400"/>
          <p:cNvSpPr/>
          <p:nvPr/>
        </p:nvSpPr>
        <p:spPr>
          <a:xfrm>
            <a:off x="7715250" y="33762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2" name="Oval 401"/>
          <p:cNvSpPr/>
          <p:nvPr/>
        </p:nvSpPr>
        <p:spPr>
          <a:xfrm>
            <a:off x="7440295" y="3527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3" name="Oval 402"/>
          <p:cNvSpPr/>
          <p:nvPr/>
        </p:nvSpPr>
        <p:spPr>
          <a:xfrm>
            <a:off x="8338185" y="2792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4" name="Oval 403"/>
          <p:cNvSpPr/>
          <p:nvPr/>
        </p:nvSpPr>
        <p:spPr>
          <a:xfrm>
            <a:off x="7616190" y="28778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5" name="Oval 404"/>
          <p:cNvSpPr/>
          <p:nvPr/>
        </p:nvSpPr>
        <p:spPr>
          <a:xfrm>
            <a:off x="7788275" y="30003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6" name="Oval 405"/>
          <p:cNvSpPr/>
          <p:nvPr/>
        </p:nvSpPr>
        <p:spPr>
          <a:xfrm>
            <a:off x="7870190" y="3261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7" name="Oval 406"/>
          <p:cNvSpPr/>
          <p:nvPr/>
        </p:nvSpPr>
        <p:spPr>
          <a:xfrm>
            <a:off x="7710805"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8" name="Oval 407"/>
          <p:cNvSpPr/>
          <p:nvPr/>
        </p:nvSpPr>
        <p:spPr>
          <a:xfrm>
            <a:off x="7512050" y="31191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09" name="Oval 408"/>
          <p:cNvSpPr/>
          <p:nvPr/>
        </p:nvSpPr>
        <p:spPr>
          <a:xfrm>
            <a:off x="7616190" y="30156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0" name="Oval 409"/>
          <p:cNvSpPr/>
          <p:nvPr/>
        </p:nvSpPr>
        <p:spPr>
          <a:xfrm>
            <a:off x="8190230" y="2936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1" name="Oval 410"/>
          <p:cNvSpPr/>
          <p:nvPr/>
        </p:nvSpPr>
        <p:spPr>
          <a:xfrm>
            <a:off x="8317230" y="3063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2" name="Oval 411"/>
          <p:cNvSpPr/>
          <p:nvPr/>
        </p:nvSpPr>
        <p:spPr>
          <a:xfrm>
            <a:off x="8444230" y="31902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3" name="Oval 412"/>
          <p:cNvSpPr/>
          <p:nvPr/>
        </p:nvSpPr>
        <p:spPr>
          <a:xfrm>
            <a:off x="8213090" y="31743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4" name="Oval 413"/>
          <p:cNvSpPr/>
          <p:nvPr/>
        </p:nvSpPr>
        <p:spPr>
          <a:xfrm>
            <a:off x="8086090" y="3190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5" name="Oval 414"/>
          <p:cNvSpPr/>
          <p:nvPr/>
        </p:nvSpPr>
        <p:spPr>
          <a:xfrm>
            <a:off x="8002270" y="30480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6" name="Oval 415"/>
          <p:cNvSpPr/>
          <p:nvPr/>
        </p:nvSpPr>
        <p:spPr>
          <a:xfrm>
            <a:off x="8190230" y="3079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7" name="Oval 416"/>
          <p:cNvSpPr/>
          <p:nvPr/>
        </p:nvSpPr>
        <p:spPr>
          <a:xfrm>
            <a:off x="8317230" y="3206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8" name="Oval 417"/>
          <p:cNvSpPr/>
          <p:nvPr/>
        </p:nvSpPr>
        <p:spPr>
          <a:xfrm>
            <a:off x="8309610" y="33204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19" name="Oval 418"/>
          <p:cNvSpPr/>
          <p:nvPr/>
        </p:nvSpPr>
        <p:spPr>
          <a:xfrm>
            <a:off x="8213090" y="331787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0" name="Oval 419"/>
          <p:cNvSpPr/>
          <p:nvPr/>
        </p:nvSpPr>
        <p:spPr>
          <a:xfrm>
            <a:off x="8050530" y="33877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1" name="Oval 420"/>
          <p:cNvSpPr/>
          <p:nvPr/>
        </p:nvSpPr>
        <p:spPr>
          <a:xfrm>
            <a:off x="7974965" y="32861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2" name="Oval 421"/>
          <p:cNvSpPr/>
          <p:nvPr/>
        </p:nvSpPr>
        <p:spPr>
          <a:xfrm>
            <a:off x="797496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3" name="Oval 422"/>
          <p:cNvSpPr/>
          <p:nvPr/>
        </p:nvSpPr>
        <p:spPr>
          <a:xfrm>
            <a:off x="810196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4" name="Oval 423"/>
          <p:cNvSpPr/>
          <p:nvPr/>
        </p:nvSpPr>
        <p:spPr>
          <a:xfrm>
            <a:off x="8300720" y="2961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5" name="Oval 424"/>
          <p:cNvSpPr/>
          <p:nvPr/>
        </p:nvSpPr>
        <p:spPr>
          <a:xfrm>
            <a:off x="7993380" y="29591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6" name="Oval 425"/>
          <p:cNvSpPr/>
          <p:nvPr/>
        </p:nvSpPr>
        <p:spPr>
          <a:xfrm>
            <a:off x="7830820" y="308737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7" name="Oval 426"/>
          <p:cNvSpPr/>
          <p:nvPr/>
        </p:nvSpPr>
        <p:spPr>
          <a:xfrm>
            <a:off x="7746365" y="29006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8" name="Oval 427"/>
          <p:cNvSpPr/>
          <p:nvPr/>
        </p:nvSpPr>
        <p:spPr>
          <a:xfrm>
            <a:off x="841184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29" name="Oval 428"/>
          <p:cNvSpPr/>
          <p:nvPr/>
        </p:nvSpPr>
        <p:spPr>
          <a:xfrm>
            <a:off x="8538845" y="2991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0" name="Oval 429"/>
          <p:cNvSpPr/>
          <p:nvPr/>
        </p:nvSpPr>
        <p:spPr>
          <a:xfrm>
            <a:off x="8665845" y="3118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1" name="Oval 430"/>
          <p:cNvSpPr/>
          <p:nvPr/>
        </p:nvSpPr>
        <p:spPr>
          <a:xfrm>
            <a:off x="8434705" y="31026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2" name="Oval 431"/>
          <p:cNvSpPr/>
          <p:nvPr/>
        </p:nvSpPr>
        <p:spPr>
          <a:xfrm>
            <a:off x="7873365" y="28905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3" name="Oval 432"/>
          <p:cNvSpPr/>
          <p:nvPr/>
        </p:nvSpPr>
        <p:spPr>
          <a:xfrm>
            <a:off x="8124825" y="2864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4" name="Oval 433"/>
          <p:cNvSpPr/>
          <p:nvPr/>
        </p:nvSpPr>
        <p:spPr>
          <a:xfrm>
            <a:off x="854900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5" name="Oval 434"/>
          <p:cNvSpPr/>
          <p:nvPr/>
        </p:nvSpPr>
        <p:spPr>
          <a:xfrm>
            <a:off x="8676005" y="3422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6" name="Oval 435"/>
          <p:cNvSpPr/>
          <p:nvPr/>
        </p:nvSpPr>
        <p:spPr>
          <a:xfrm>
            <a:off x="8659495" y="3549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7" name="Oval 436"/>
          <p:cNvSpPr/>
          <p:nvPr/>
        </p:nvSpPr>
        <p:spPr>
          <a:xfrm>
            <a:off x="8571865" y="35331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8" name="Oval 437"/>
          <p:cNvSpPr/>
          <p:nvPr/>
        </p:nvSpPr>
        <p:spPr>
          <a:xfrm>
            <a:off x="8444865" y="35496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39" name="Oval 438"/>
          <p:cNvSpPr/>
          <p:nvPr/>
        </p:nvSpPr>
        <p:spPr>
          <a:xfrm>
            <a:off x="8405495" y="32950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0" name="Oval 439"/>
          <p:cNvSpPr/>
          <p:nvPr/>
        </p:nvSpPr>
        <p:spPr>
          <a:xfrm>
            <a:off x="8620760" y="36537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1" name="Oval 440"/>
          <p:cNvSpPr/>
          <p:nvPr/>
        </p:nvSpPr>
        <p:spPr>
          <a:xfrm>
            <a:off x="8467090" y="36690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3" name="Oval 442"/>
          <p:cNvSpPr/>
          <p:nvPr/>
        </p:nvSpPr>
        <p:spPr>
          <a:xfrm>
            <a:off x="8643620" y="38919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4" name="Oval 443"/>
          <p:cNvSpPr/>
          <p:nvPr/>
        </p:nvSpPr>
        <p:spPr>
          <a:xfrm>
            <a:off x="8516620" y="390842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5" name="Oval 444"/>
          <p:cNvSpPr/>
          <p:nvPr/>
        </p:nvSpPr>
        <p:spPr>
          <a:xfrm>
            <a:off x="8477250" y="3869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6" name="Oval 445"/>
          <p:cNvSpPr/>
          <p:nvPr/>
        </p:nvSpPr>
        <p:spPr>
          <a:xfrm>
            <a:off x="8046720" y="4084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7" name="Oval 446"/>
          <p:cNvSpPr/>
          <p:nvPr/>
        </p:nvSpPr>
        <p:spPr>
          <a:xfrm>
            <a:off x="8173720" y="4211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8" name="Oval 447"/>
          <p:cNvSpPr/>
          <p:nvPr/>
        </p:nvSpPr>
        <p:spPr>
          <a:xfrm>
            <a:off x="8300720" y="4338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49" name="Oval 448"/>
          <p:cNvSpPr/>
          <p:nvPr/>
        </p:nvSpPr>
        <p:spPr>
          <a:xfrm>
            <a:off x="8069580" y="432244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0" name="Oval 449"/>
          <p:cNvSpPr/>
          <p:nvPr/>
        </p:nvSpPr>
        <p:spPr>
          <a:xfrm>
            <a:off x="7942580" y="4338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1" name="Oval 450"/>
          <p:cNvSpPr/>
          <p:nvPr/>
        </p:nvSpPr>
        <p:spPr>
          <a:xfrm>
            <a:off x="7903210" y="42995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2" name="Oval 451"/>
          <p:cNvSpPr/>
          <p:nvPr/>
        </p:nvSpPr>
        <p:spPr>
          <a:xfrm>
            <a:off x="8333740" y="4012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3" name="Oval 452"/>
          <p:cNvSpPr/>
          <p:nvPr/>
        </p:nvSpPr>
        <p:spPr>
          <a:xfrm>
            <a:off x="8460740" y="4139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4" name="Oval 453"/>
          <p:cNvSpPr/>
          <p:nvPr/>
        </p:nvSpPr>
        <p:spPr>
          <a:xfrm>
            <a:off x="8587740" y="4266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5" name="Oval 454"/>
          <p:cNvSpPr/>
          <p:nvPr/>
        </p:nvSpPr>
        <p:spPr>
          <a:xfrm>
            <a:off x="8356600" y="425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6" name="Oval 455"/>
          <p:cNvSpPr/>
          <p:nvPr/>
        </p:nvSpPr>
        <p:spPr>
          <a:xfrm>
            <a:off x="8229600" y="4267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7" name="Oval 456"/>
          <p:cNvSpPr/>
          <p:nvPr/>
        </p:nvSpPr>
        <p:spPr>
          <a:xfrm>
            <a:off x="8190230" y="4227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8" name="Oval 457"/>
          <p:cNvSpPr/>
          <p:nvPr/>
        </p:nvSpPr>
        <p:spPr>
          <a:xfrm>
            <a:off x="8577580" y="28149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59" name="Oval 458"/>
          <p:cNvSpPr/>
          <p:nvPr/>
        </p:nvSpPr>
        <p:spPr>
          <a:xfrm>
            <a:off x="8564880" y="31673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0" name="Oval 459"/>
          <p:cNvSpPr/>
          <p:nvPr/>
        </p:nvSpPr>
        <p:spPr>
          <a:xfrm>
            <a:off x="8649335" y="29584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1" name="Oval 460"/>
          <p:cNvSpPr/>
          <p:nvPr/>
        </p:nvSpPr>
        <p:spPr>
          <a:xfrm>
            <a:off x="8642985" y="3245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2" name="Oval 461"/>
          <p:cNvSpPr/>
          <p:nvPr/>
        </p:nvSpPr>
        <p:spPr>
          <a:xfrm>
            <a:off x="8518525" y="34016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3" name="Oval 462"/>
          <p:cNvSpPr/>
          <p:nvPr/>
        </p:nvSpPr>
        <p:spPr>
          <a:xfrm>
            <a:off x="8415020" y="29775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4" name="Oval 463"/>
          <p:cNvSpPr/>
          <p:nvPr/>
        </p:nvSpPr>
        <p:spPr>
          <a:xfrm>
            <a:off x="8290560" y="28568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5" name="Oval 464"/>
          <p:cNvSpPr/>
          <p:nvPr/>
        </p:nvSpPr>
        <p:spPr>
          <a:xfrm>
            <a:off x="7501255" y="286131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6" name="Oval 465"/>
          <p:cNvSpPr/>
          <p:nvPr/>
        </p:nvSpPr>
        <p:spPr>
          <a:xfrm>
            <a:off x="7658100" y="1826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7" name="Oval 466"/>
          <p:cNvSpPr/>
          <p:nvPr/>
        </p:nvSpPr>
        <p:spPr>
          <a:xfrm>
            <a:off x="7785100" y="1953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8" name="Oval 467"/>
          <p:cNvSpPr/>
          <p:nvPr/>
        </p:nvSpPr>
        <p:spPr>
          <a:xfrm>
            <a:off x="7912100" y="2080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69" name="Oval 468"/>
          <p:cNvSpPr/>
          <p:nvPr/>
        </p:nvSpPr>
        <p:spPr>
          <a:xfrm>
            <a:off x="8039100" y="2207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0" name="Oval 469"/>
          <p:cNvSpPr/>
          <p:nvPr/>
        </p:nvSpPr>
        <p:spPr>
          <a:xfrm>
            <a:off x="8166100" y="2334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1" name="Oval 470"/>
          <p:cNvSpPr/>
          <p:nvPr/>
        </p:nvSpPr>
        <p:spPr>
          <a:xfrm>
            <a:off x="8293100" y="2461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2" name="Oval 471"/>
          <p:cNvSpPr/>
          <p:nvPr/>
        </p:nvSpPr>
        <p:spPr>
          <a:xfrm>
            <a:off x="8420100" y="25888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3" name="Oval 472"/>
          <p:cNvSpPr/>
          <p:nvPr/>
        </p:nvSpPr>
        <p:spPr>
          <a:xfrm>
            <a:off x="7724140" y="2063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4" name="Oval 473"/>
          <p:cNvSpPr/>
          <p:nvPr/>
        </p:nvSpPr>
        <p:spPr>
          <a:xfrm>
            <a:off x="7851140" y="2190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5" name="Oval 474"/>
          <p:cNvSpPr/>
          <p:nvPr/>
        </p:nvSpPr>
        <p:spPr>
          <a:xfrm>
            <a:off x="7978140" y="2317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6" name="Oval 475"/>
          <p:cNvSpPr/>
          <p:nvPr/>
        </p:nvSpPr>
        <p:spPr>
          <a:xfrm>
            <a:off x="8105140" y="2444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7" name="Oval 476"/>
          <p:cNvSpPr/>
          <p:nvPr/>
        </p:nvSpPr>
        <p:spPr>
          <a:xfrm>
            <a:off x="8232140" y="2571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8" name="Oval 477"/>
          <p:cNvSpPr/>
          <p:nvPr/>
        </p:nvSpPr>
        <p:spPr>
          <a:xfrm>
            <a:off x="8359140" y="26987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79" name="Oval 478"/>
          <p:cNvSpPr/>
          <p:nvPr/>
        </p:nvSpPr>
        <p:spPr>
          <a:xfrm>
            <a:off x="7563485" y="2070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0" name="Oval 479"/>
          <p:cNvSpPr/>
          <p:nvPr/>
        </p:nvSpPr>
        <p:spPr>
          <a:xfrm>
            <a:off x="7690485" y="2197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1" name="Oval 480"/>
          <p:cNvSpPr/>
          <p:nvPr/>
        </p:nvSpPr>
        <p:spPr>
          <a:xfrm>
            <a:off x="7817485" y="2324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2" name="Oval 481"/>
          <p:cNvSpPr/>
          <p:nvPr/>
        </p:nvSpPr>
        <p:spPr>
          <a:xfrm>
            <a:off x="7502525" y="21799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3" name="Oval 482"/>
          <p:cNvSpPr/>
          <p:nvPr/>
        </p:nvSpPr>
        <p:spPr>
          <a:xfrm>
            <a:off x="7574280" y="2266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4" name="Oval 483"/>
          <p:cNvSpPr/>
          <p:nvPr/>
        </p:nvSpPr>
        <p:spPr>
          <a:xfrm>
            <a:off x="7701280" y="2393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5" name="Oval 484"/>
          <p:cNvSpPr/>
          <p:nvPr/>
        </p:nvSpPr>
        <p:spPr>
          <a:xfrm>
            <a:off x="7828280" y="25203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6" name="Oval 485"/>
          <p:cNvSpPr/>
          <p:nvPr/>
        </p:nvSpPr>
        <p:spPr>
          <a:xfrm>
            <a:off x="7513320" y="2376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7" name="Oval 486"/>
          <p:cNvSpPr/>
          <p:nvPr/>
        </p:nvSpPr>
        <p:spPr>
          <a:xfrm>
            <a:off x="8475345" y="26968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8" name="Oval 487"/>
          <p:cNvSpPr/>
          <p:nvPr/>
        </p:nvSpPr>
        <p:spPr>
          <a:xfrm>
            <a:off x="7526020" y="2484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89" name="Oval 488"/>
          <p:cNvSpPr/>
          <p:nvPr/>
        </p:nvSpPr>
        <p:spPr>
          <a:xfrm>
            <a:off x="7653020" y="2611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0" name="Oval 489"/>
          <p:cNvSpPr/>
          <p:nvPr/>
        </p:nvSpPr>
        <p:spPr>
          <a:xfrm>
            <a:off x="7780020" y="2738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1" name="Oval 490"/>
          <p:cNvSpPr/>
          <p:nvPr/>
        </p:nvSpPr>
        <p:spPr>
          <a:xfrm>
            <a:off x="8414385" y="1892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2" name="Oval 491"/>
          <p:cNvSpPr/>
          <p:nvPr/>
        </p:nvSpPr>
        <p:spPr>
          <a:xfrm>
            <a:off x="7465060" y="2593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3" name="Oval 492"/>
          <p:cNvSpPr/>
          <p:nvPr/>
        </p:nvSpPr>
        <p:spPr>
          <a:xfrm>
            <a:off x="7592060" y="27209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4" name="Oval 493"/>
          <p:cNvSpPr/>
          <p:nvPr/>
        </p:nvSpPr>
        <p:spPr>
          <a:xfrm>
            <a:off x="7872730" y="2432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5" name="Oval 494"/>
          <p:cNvSpPr/>
          <p:nvPr/>
        </p:nvSpPr>
        <p:spPr>
          <a:xfrm>
            <a:off x="7999730" y="2559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6" name="Oval 495"/>
          <p:cNvSpPr/>
          <p:nvPr/>
        </p:nvSpPr>
        <p:spPr>
          <a:xfrm>
            <a:off x="8126730" y="26860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7" name="Oval 496"/>
          <p:cNvSpPr/>
          <p:nvPr/>
        </p:nvSpPr>
        <p:spPr>
          <a:xfrm>
            <a:off x="7883525" y="26282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8" name="Oval 497"/>
          <p:cNvSpPr/>
          <p:nvPr/>
        </p:nvSpPr>
        <p:spPr>
          <a:xfrm>
            <a:off x="8082280" y="1769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499" name="Oval 498"/>
          <p:cNvSpPr/>
          <p:nvPr/>
        </p:nvSpPr>
        <p:spPr>
          <a:xfrm>
            <a:off x="8594090" y="2011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0" name="Oval 499"/>
          <p:cNvSpPr/>
          <p:nvPr/>
        </p:nvSpPr>
        <p:spPr>
          <a:xfrm>
            <a:off x="8209280" y="1896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1" name="Oval 500"/>
          <p:cNvSpPr/>
          <p:nvPr/>
        </p:nvSpPr>
        <p:spPr>
          <a:xfrm>
            <a:off x="8668385" y="21469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2" name="Oval 501"/>
          <p:cNvSpPr/>
          <p:nvPr/>
        </p:nvSpPr>
        <p:spPr>
          <a:xfrm>
            <a:off x="8336280" y="2023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3" name="Oval 502"/>
          <p:cNvSpPr/>
          <p:nvPr/>
        </p:nvSpPr>
        <p:spPr>
          <a:xfrm>
            <a:off x="8580120" y="26327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4" name="Oval 503"/>
          <p:cNvSpPr/>
          <p:nvPr/>
        </p:nvSpPr>
        <p:spPr>
          <a:xfrm>
            <a:off x="8463280" y="2150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5" name="Oval 504"/>
          <p:cNvSpPr/>
          <p:nvPr/>
        </p:nvSpPr>
        <p:spPr>
          <a:xfrm>
            <a:off x="8420100" y="24726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6" name="Oval 505"/>
          <p:cNvSpPr/>
          <p:nvPr/>
        </p:nvSpPr>
        <p:spPr>
          <a:xfrm>
            <a:off x="8590280" y="22777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7" name="Oval 506"/>
          <p:cNvSpPr/>
          <p:nvPr/>
        </p:nvSpPr>
        <p:spPr>
          <a:xfrm>
            <a:off x="7842250"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8" name="Oval 507"/>
          <p:cNvSpPr/>
          <p:nvPr/>
        </p:nvSpPr>
        <p:spPr>
          <a:xfrm>
            <a:off x="8416290" y="2032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09" name="Oval 508"/>
          <p:cNvSpPr/>
          <p:nvPr/>
        </p:nvSpPr>
        <p:spPr>
          <a:xfrm>
            <a:off x="8543290" y="2159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0" name="Oval 509"/>
          <p:cNvSpPr/>
          <p:nvPr/>
        </p:nvSpPr>
        <p:spPr>
          <a:xfrm>
            <a:off x="8012430" y="1980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1" name="Oval 510"/>
          <p:cNvSpPr/>
          <p:nvPr/>
        </p:nvSpPr>
        <p:spPr>
          <a:xfrm>
            <a:off x="8670290" y="22860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2" name="Oval 511"/>
          <p:cNvSpPr/>
          <p:nvPr/>
        </p:nvSpPr>
        <p:spPr>
          <a:xfrm>
            <a:off x="8139430" y="2107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3" name="Oval 512"/>
          <p:cNvSpPr/>
          <p:nvPr/>
        </p:nvSpPr>
        <p:spPr>
          <a:xfrm>
            <a:off x="8556625" y="25311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4" name="Oval 513"/>
          <p:cNvSpPr/>
          <p:nvPr/>
        </p:nvSpPr>
        <p:spPr>
          <a:xfrm>
            <a:off x="8266430" y="2234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5" name="Oval 514"/>
          <p:cNvSpPr/>
          <p:nvPr/>
        </p:nvSpPr>
        <p:spPr>
          <a:xfrm>
            <a:off x="8493760" y="23964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6" name="Oval 515"/>
          <p:cNvSpPr/>
          <p:nvPr/>
        </p:nvSpPr>
        <p:spPr>
          <a:xfrm>
            <a:off x="8393430" y="23615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7" name="Oval 516"/>
          <p:cNvSpPr/>
          <p:nvPr/>
        </p:nvSpPr>
        <p:spPr>
          <a:xfrm>
            <a:off x="7901305" y="2500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8" name="Oval 517"/>
          <p:cNvSpPr/>
          <p:nvPr/>
        </p:nvSpPr>
        <p:spPr>
          <a:xfrm>
            <a:off x="8028305" y="262763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19" name="Oval 518"/>
          <p:cNvSpPr/>
          <p:nvPr/>
        </p:nvSpPr>
        <p:spPr>
          <a:xfrm>
            <a:off x="8475345" y="2240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0" name="Oval 519"/>
          <p:cNvSpPr/>
          <p:nvPr/>
        </p:nvSpPr>
        <p:spPr>
          <a:xfrm>
            <a:off x="763270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1" name="Oval 520"/>
          <p:cNvSpPr/>
          <p:nvPr/>
        </p:nvSpPr>
        <p:spPr>
          <a:xfrm>
            <a:off x="8602345" y="2367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2" name="Oval 521"/>
          <p:cNvSpPr/>
          <p:nvPr/>
        </p:nvSpPr>
        <p:spPr>
          <a:xfrm>
            <a:off x="8198485" y="23164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3" name="Oval 522"/>
          <p:cNvSpPr/>
          <p:nvPr/>
        </p:nvSpPr>
        <p:spPr>
          <a:xfrm>
            <a:off x="7874635" y="22733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4" name="Oval 523"/>
          <p:cNvSpPr/>
          <p:nvPr/>
        </p:nvSpPr>
        <p:spPr>
          <a:xfrm>
            <a:off x="7835265" y="28060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5" name="Oval 524"/>
          <p:cNvSpPr/>
          <p:nvPr/>
        </p:nvSpPr>
        <p:spPr>
          <a:xfrm>
            <a:off x="7978775" y="27216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6" name="Oval 525"/>
          <p:cNvSpPr/>
          <p:nvPr/>
        </p:nvSpPr>
        <p:spPr>
          <a:xfrm>
            <a:off x="8246745" y="27089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7" name="Oval 526"/>
          <p:cNvSpPr/>
          <p:nvPr/>
        </p:nvSpPr>
        <p:spPr>
          <a:xfrm>
            <a:off x="7685405" y="2799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8" name="Oval 527"/>
          <p:cNvSpPr/>
          <p:nvPr/>
        </p:nvSpPr>
        <p:spPr>
          <a:xfrm>
            <a:off x="7504430" y="27781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29" name="Oval 528"/>
          <p:cNvSpPr/>
          <p:nvPr/>
        </p:nvSpPr>
        <p:spPr>
          <a:xfrm>
            <a:off x="7451090" y="27006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0" name="Oval 529"/>
          <p:cNvSpPr/>
          <p:nvPr/>
        </p:nvSpPr>
        <p:spPr>
          <a:xfrm>
            <a:off x="7651750" y="24999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1" name="Oval 530"/>
          <p:cNvSpPr/>
          <p:nvPr/>
        </p:nvSpPr>
        <p:spPr>
          <a:xfrm>
            <a:off x="7763510" y="26142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2" name="Oval 531"/>
          <p:cNvSpPr/>
          <p:nvPr/>
        </p:nvSpPr>
        <p:spPr>
          <a:xfrm>
            <a:off x="7959725" y="22193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3" name="Oval 532"/>
          <p:cNvSpPr/>
          <p:nvPr/>
        </p:nvSpPr>
        <p:spPr>
          <a:xfrm>
            <a:off x="7626350" y="19450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4" name="Oval 533"/>
          <p:cNvSpPr/>
          <p:nvPr/>
        </p:nvSpPr>
        <p:spPr>
          <a:xfrm>
            <a:off x="7816215" y="1814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5" name="Oval 534"/>
          <p:cNvSpPr/>
          <p:nvPr/>
        </p:nvSpPr>
        <p:spPr>
          <a:xfrm>
            <a:off x="7907020" y="19323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6" name="Oval 535"/>
          <p:cNvSpPr/>
          <p:nvPr/>
        </p:nvSpPr>
        <p:spPr>
          <a:xfrm>
            <a:off x="7978775" y="17824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7" name="Oval 536"/>
          <p:cNvSpPr/>
          <p:nvPr/>
        </p:nvSpPr>
        <p:spPr>
          <a:xfrm>
            <a:off x="8050530" y="18732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8" name="Oval 537"/>
          <p:cNvSpPr/>
          <p:nvPr/>
        </p:nvSpPr>
        <p:spPr>
          <a:xfrm>
            <a:off x="8025130"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39" name="Oval 538"/>
          <p:cNvSpPr/>
          <p:nvPr/>
        </p:nvSpPr>
        <p:spPr>
          <a:xfrm>
            <a:off x="7978775" y="24345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0" name="Oval 539"/>
          <p:cNvSpPr/>
          <p:nvPr/>
        </p:nvSpPr>
        <p:spPr>
          <a:xfrm>
            <a:off x="7887970" y="27152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1" name="Oval 540"/>
          <p:cNvSpPr/>
          <p:nvPr/>
        </p:nvSpPr>
        <p:spPr>
          <a:xfrm>
            <a:off x="8035925" y="27806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2" name="Oval 541"/>
          <p:cNvSpPr/>
          <p:nvPr/>
        </p:nvSpPr>
        <p:spPr>
          <a:xfrm>
            <a:off x="8122285" y="2740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3" name="Oval 542"/>
          <p:cNvSpPr/>
          <p:nvPr/>
        </p:nvSpPr>
        <p:spPr>
          <a:xfrm>
            <a:off x="8122285"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4" name="Oval 543"/>
          <p:cNvSpPr/>
          <p:nvPr/>
        </p:nvSpPr>
        <p:spPr>
          <a:xfrm>
            <a:off x="8194040" y="24936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5" name="Oval 544"/>
          <p:cNvSpPr/>
          <p:nvPr/>
        </p:nvSpPr>
        <p:spPr>
          <a:xfrm>
            <a:off x="8077835" y="23437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6" name="Oval 545"/>
          <p:cNvSpPr/>
          <p:nvPr/>
        </p:nvSpPr>
        <p:spPr>
          <a:xfrm>
            <a:off x="826579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7" name="Oval 546"/>
          <p:cNvSpPr/>
          <p:nvPr/>
        </p:nvSpPr>
        <p:spPr>
          <a:xfrm>
            <a:off x="8284845" y="23501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8" name="Oval 547"/>
          <p:cNvSpPr/>
          <p:nvPr/>
        </p:nvSpPr>
        <p:spPr>
          <a:xfrm>
            <a:off x="8128635" y="19913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49" name="Oval 548"/>
          <p:cNvSpPr/>
          <p:nvPr/>
        </p:nvSpPr>
        <p:spPr>
          <a:xfrm>
            <a:off x="8362950" y="21412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0" name="Oval 549"/>
          <p:cNvSpPr/>
          <p:nvPr/>
        </p:nvSpPr>
        <p:spPr>
          <a:xfrm>
            <a:off x="8337550" y="25781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1" name="Oval 550"/>
          <p:cNvSpPr/>
          <p:nvPr/>
        </p:nvSpPr>
        <p:spPr>
          <a:xfrm>
            <a:off x="7470775" y="17830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2" name="Oval 551"/>
          <p:cNvSpPr/>
          <p:nvPr/>
        </p:nvSpPr>
        <p:spPr>
          <a:xfrm>
            <a:off x="7443470" y="20688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3" name="Oval 552"/>
          <p:cNvSpPr/>
          <p:nvPr/>
        </p:nvSpPr>
        <p:spPr>
          <a:xfrm>
            <a:off x="7527925"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4" name="Oval 553"/>
          <p:cNvSpPr/>
          <p:nvPr/>
        </p:nvSpPr>
        <p:spPr>
          <a:xfrm>
            <a:off x="7319010" y="21151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5" name="Oval 554"/>
          <p:cNvSpPr/>
          <p:nvPr/>
        </p:nvSpPr>
        <p:spPr>
          <a:xfrm>
            <a:off x="737171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6" name="Oval 555"/>
          <p:cNvSpPr/>
          <p:nvPr/>
        </p:nvSpPr>
        <p:spPr>
          <a:xfrm>
            <a:off x="7371715"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7" name="Oval 556"/>
          <p:cNvSpPr/>
          <p:nvPr/>
        </p:nvSpPr>
        <p:spPr>
          <a:xfrm>
            <a:off x="7418070" y="21596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8" name="Oval 557"/>
          <p:cNvSpPr/>
          <p:nvPr/>
        </p:nvSpPr>
        <p:spPr>
          <a:xfrm>
            <a:off x="7228205"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59" name="Oval 558"/>
          <p:cNvSpPr/>
          <p:nvPr/>
        </p:nvSpPr>
        <p:spPr>
          <a:xfrm>
            <a:off x="7352665" y="258381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0" name="Oval 559"/>
          <p:cNvSpPr/>
          <p:nvPr/>
        </p:nvSpPr>
        <p:spPr>
          <a:xfrm>
            <a:off x="7411720" y="185356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1" name="Oval 560"/>
          <p:cNvSpPr/>
          <p:nvPr/>
        </p:nvSpPr>
        <p:spPr>
          <a:xfrm>
            <a:off x="7084695" y="236220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2" name="Oval 561"/>
          <p:cNvSpPr/>
          <p:nvPr/>
        </p:nvSpPr>
        <p:spPr>
          <a:xfrm>
            <a:off x="7156450" y="192532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3" name="Oval 562"/>
          <p:cNvSpPr/>
          <p:nvPr/>
        </p:nvSpPr>
        <p:spPr>
          <a:xfrm>
            <a:off x="7097395" y="247205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4" name="Oval 563"/>
          <p:cNvSpPr/>
          <p:nvPr/>
        </p:nvSpPr>
        <p:spPr>
          <a:xfrm>
            <a:off x="6719570" y="2212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5" name="Oval 564"/>
          <p:cNvSpPr/>
          <p:nvPr/>
        </p:nvSpPr>
        <p:spPr>
          <a:xfrm>
            <a:off x="6582410" y="242760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6" name="Oval 565"/>
          <p:cNvSpPr/>
          <p:nvPr/>
        </p:nvSpPr>
        <p:spPr>
          <a:xfrm>
            <a:off x="6438900" y="23558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7" name="Oval 566"/>
          <p:cNvSpPr/>
          <p:nvPr/>
        </p:nvSpPr>
        <p:spPr>
          <a:xfrm>
            <a:off x="6451600" y="247396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8" name="Oval 567"/>
          <p:cNvSpPr/>
          <p:nvPr/>
        </p:nvSpPr>
        <p:spPr>
          <a:xfrm>
            <a:off x="7067550" y="298069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9" name="Oval 568"/>
          <p:cNvSpPr/>
          <p:nvPr/>
        </p:nvSpPr>
        <p:spPr>
          <a:xfrm>
            <a:off x="7116445" y="30886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0" name="Oval 569"/>
          <p:cNvSpPr/>
          <p:nvPr/>
        </p:nvSpPr>
        <p:spPr>
          <a:xfrm>
            <a:off x="7162800" y="2964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1" name="Oval 570"/>
          <p:cNvSpPr/>
          <p:nvPr/>
        </p:nvSpPr>
        <p:spPr>
          <a:xfrm>
            <a:off x="7122795" y="32111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72" name="Rectangle 571"/>
          <p:cNvSpPr/>
          <p:nvPr/>
        </p:nvSpPr>
        <p:spPr>
          <a:xfrm>
            <a:off x="2411730" y="638810"/>
            <a:ext cx="1512570" cy="575945"/>
          </a:xfrm>
          <a:prstGeom prst="rect">
            <a:avLst/>
          </a:prstGeom>
          <a:solidFill>
            <a:schemeClr val="accent1"/>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Grade</a:t>
            </a:r>
            <a:endParaRPr lang="en-US" sz="1600" dirty="0" smtClean="0">
              <a:latin typeface="Cambria" pitchFamily="18" charset="0"/>
              <a:cs typeface="Arial" pitchFamily="34" charset="0"/>
            </a:endParaRPr>
          </a:p>
        </p:txBody>
      </p:sp>
      <p:sp>
        <p:nvSpPr>
          <p:cNvPr id="573" name="Rectangle 572"/>
          <p:cNvSpPr/>
          <p:nvPr/>
        </p:nvSpPr>
        <p:spPr>
          <a:xfrm>
            <a:off x="1247140" y="2103755"/>
            <a:ext cx="1512570" cy="575945"/>
          </a:xfrm>
          <a:prstGeom prst="rect">
            <a:avLst/>
          </a:prstGeom>
          <a:solidFill>
            <a:schemeClr val="accent4">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Test</a:t>
            </a:r>
            <a:endParaRPr lang="en-US" sz="1600" dirty="0" smtClean="0">
              <a:latin typeface="Cambria" pitchFamily="18" charset="0"/>
              <a:cs typeface="Arial" pitchFamily="34" charset="0"/>
            </a:endParaRPr>
          </a:p>
        </p:txBody>
      </p:sp>
      <p:sp>
        <p:nvSpPr>
          <p:cNvPr id="574" name="Rectangle 573"/>
          <p:cNvSpPr/>
          <p:nvPr/>
        </p:nvSpPr>
        <p:spPr>
          <a:xfrm>
            <a:off x="3615055" y="2103755"/>
            <a:ext cx="1512570" cy="575945"/>
          </a:xfrm>
          <a:prstGeom prst="rect">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5" name="Rectangle 574"/>
          <p:cNvSpPr/>
          <p:nvPr/>
        </p:nvSpPr>
        <p:spPr>
          <a:xfrm>
            <a:off x="2593975" y="3594100"/>
            <a:ext cx="1512570" cy="575945"/>
          </a:xfrm>
          <a:prstGeom prst="rect">
            <a:avLst/>
          </a:prstGeom>
          <a:solidFill>
            <a:srgbClr val="FF0000"/>
          </a:solidFill>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Reject</a:t>
            </a:r>
            <a:endParaRPr lang="en-US" sz="1600" dirty="0" smtClean="0">
              <a:latin typeface="Cambria" pitchFamily="18" charset="0"/>
              <a:cs typeface="Arial" pitchFamily="34" charset="0"/>
            </a:endParaRPr>
          </a:p>
        </p:txBody>
      </p:sp>
      <p:sp>
        <p:nvSpPr>
          <p:cNvPr id="576" name="Rectangle 575"/>
          <p:cNvSpPr/>
          <p:nvPr/>
        </p:nvSpPr>
        <p:spPr>
          <a:xfrm>
            <a:off x="66040" y="3590290"/>
            <a:ext cx="1512570" cy="575945"/>
          </a:xfrm>
          <a:prstGeom prst="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latin typeface="Cambria" pitchFamily="18" charset="0"/>
                <a:cs typeface="Arial" pitchFamily="34" charset="0"/>
              </a:rPr>
              <a:t>Accept</a:t>
            </a:r>
            <a:endParaRPr lang="en-US" sz="1600" dirty="0" smtClean="0">
              <a:latin typeface="Cambria" pitchFamily="18" charset="0"/>
              <a:cs typeface="Arial" pitchFamily="34" charset="0"/>
            </a:endParaRPr>
          </a:p>
        </p:txBody>
      </p:sp>
      <p:cxnSp>
        <p:nvCxnSpPr>
          <p:cNvPr id="577" name="Straight Connector 576"/>
          <p:cNvCxnSpPr>
            <a:stCxn id="572" idx="2"/>
            <a:endCxn id="573" idx="0"/>
          </p:cNvCxnSpPr>
          <p:nvPr/>
        </p:nvCxnSpPr>
        <p:spPr>
          <a:xfrm flipH="1">
            <a:off x="2003425" y="1214755"/>
            <a:ext cx="1164590" cy="889000"/>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a:stCxn id="572" idx="2"/>
            <a:endCxn id="574" idx="0"/>
          </p:cNvCxnSpPr>
          <p:nvPr/>
        </p:nvCxnSpPr>
        <p:spPr>
          <a:xfrm>
            <a:off x="3168015" y="1214755"/>
            <a:ext cx="1203325" cy="889000"/>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a:stCxn id="573" idx="2"/>
            <a:endCxn id="576" idx="0"/>
          </p:cNvCxnSpPr>
          <p:nvPr/>
        </p:nvCxnSpPr>
        <p:spPr>
          <a:xfrm flipH="1">
            <a:off x="822325" y="2679700"/>
            <a:ext cx="1181100" cy="91059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a:stCxn id="573" idx="2"/>
            <a:endCxn id="575" idx="0"/>
          </p:cNvCxnSpPr>
          <p:nvPr/>
        </p:nvCxnSpPr>
        <p:spPr>
          <a:xfrm>
            <a:off x="2003425" y="2679700"/>
            <a:ext cx="1346835" cy="914400"/>
          </a:xfrm>
          <a:prstGeom prst="line">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581" name="Text Box 580"/>
          <p:cNvSpPr txBox="1"/>
          <p:nvPr/>
        </p:nvSpPr>
        <p:spPr>
          <a:xfrm>
            <a:off x="1272540" y="1235710"/>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2" name="Text Box 581"/>
          <p:cNvSpPr txBox="1"/>
          <p:nvPr/>
        </p:nvSpPr>
        <p:spPr>
          <a:xfrm>
            <a:off x="3839210" y="1219200"/>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3" name="Text Box 582"/>
          <p:cNvSpPr txBox="1"/>
          <p:nvPr/>
        </p:nvSpPr>
        <p:spPr>
          <a:xfrm>
            <a:off x="107950" y="2700655"/>
            <a:ext cx="1438910" cy="673100"/>
          </a:xfrm>
          <a:prstGeom prst="rect">
            <a:avLst/>
          </a:prstGeom>
          <a:noFill/>
        </p:spPr>
        <p:txBody>
          <a:bodyPr wrap="none" rtlCol="0">
            <a:spAutoFit/>
          </a:bodyPr>
          <a:p>
            <a:r>
              <a:rPr lang="en-US"/>
              <a:t>Greater then</a:t>
            </a:r>
            <a:endParaRPr lang="en-US"/>
          </a:p>
          <a:p>
            <a:r>
              <a:rPr lang="en-US"/>
              <a:t>Threshold</a:t>
            </a:r>
            <a:endParaRPr lang="en-US"/>
          </a:p>
        </p:txBody>
      </p:sp>
      <p:sp>
        <p:nvSpPr>
          <p:cNvPr id="584" name="Text Box 583"/>
          <p:cNvSpPr txBox="1"/>
          <p:nvPr/>
        </p:nvSpPr>
        <p:spPr>
          <a:xfrm>
            <a:off x="2746375" y="2684145"/>
            <a:ext cx="1306830" cy="673100"/>
          </a:xfrm>
          <a:prstGeom prst="rect">
            <a:avLst/>
          </a:prstGeom>
          <a:noFill/>
        </p:spPr>
        <p:txBody>
          <a:bodyPr wrap="none" rtlCol="0">
            <a:spAutoFit/>
          </a:bodyPr>
          <a:p>
            <a:r>
              <a:rPr lang="en-US"/>
              <a:t>Lesser then</a:t>
            </a:r>
            <a:endParaRPr lang="en-US"/>
          </a:p>
          <a:p>
            <a:r>
              <a:rPr lang="en-US"/>
              <a:t>Threshold</a:t>
            </a:r>
            <a:endParaRPr lang="en-US"/>
          </a:p>
        </p:txBody>
      </p:sp>
      <p:sp>
        <p:nvSpPr>
          <p:cNvPr id="585" name="Oval 584"/>
          <p:cNvSpPr/>
          <p:nvPr/>
        </p:nvSpPr>
        <p:spPr>
          <a:xfrm>
            <a:off x="6511925"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6" name="Oval 585"/>
          <p:cNvSpPr/>
          <p:nvPr/>
        </p:nvSpPr>
        <p:spPr>
          <a:xfrm>
            <a:off x="6567170"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7" name="Oval 586"/>
          <p:cNvSpPr/>
          <p:nvPr/>
        </p:nvSpPr>
        <p:spPr>
          <a:xfrm>
            <a:off x="6686550"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8" name="Oval 587"/>
          <p:cNvSpPr/>
          <p:nvPr/>
        </p:nvSpPr>
        <p:spPr>
          <a:xfrm>
            <a:off x="6471920"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89" name="Oval 588"/>
          <p:cNvSpPr/>
          <p:nvPr/>
        </p:nvSpPr>
        <p:spPr>
          <a:xfrm>
            <a:off x="6727190" y="21189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0" name="Oval 589"/>
          <p:cNvSpPr/>
          <p:nvPr/>
        </p:nvSpPr>
        <p:spPr>
          <a:xfrm>
            <a:off x="6782435" y="203073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1" name="Oval 590"/>
          <p:cNvSpPr/>
          <p:nvPr/>
        </p:nvSpPr>
        <p:spPr>
          <a:xfrm>
            <a:off x="6901815" y="207518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2" name="Oval 591"/>
          <p:cNvSpPr/>
          <p:nvPr/>
        </p:nvSpPr>
        <p:spPr>
          <a:xfrm>
            <a:off x="6687185" y="195834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3" name="Oval 592"/>
          <p:cNvSpPr/>
          <p:nvPr/>
        </p:nvSpPr>
        <p:spPr>
          <a:xfrm>
            <a:off x="6153150" y="2190750"/>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4" name="Oval 593"/>
          <p:cNvSpPr/>
          <p:nvPr/>
        </p:nvSpPr>
        <p:spPr>
          <a:xfrm>
            <a:off x="6208395" y="210248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5" name="Oval 594"/>
          <p:cNvSpPr/>
          <p:nvPr/>
        </p:nvSpPr>
        <p:spPr>
          <a:xfrm>
            <a:off x="6327775" y="214693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6" name="Oval 595"/>
          <p:cNvSpPr/>
          <p:nvPr/>
        </p:nvSpPr>
        <p:spPr>
          <a:xfrm>
            <a:off x="6113145" y="2030095"/>
            <a:ext cx="76200" cy="76200"/>
          </a:xfrm>
          <a:prstGeom prst="ellipse">
            <a:avLst/>
          </a:prstGeom>
          <a:solidFill>
            <a:srgbClr val="FF000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7" name="Oval 596"/>
          <p:cNvSpPr/>
          <p:nvPr/>
        </p:nvSpPr>
        <p:spPr>
          <a:xfrm>
            <a:off x="7710805" y="1630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8" name="Oval 597"/>
          <p:cNvSpPr/>
          <p:nvPr/>
        </p:nvSpPr>
        <p:spPr>
          <a:xfrm>
            <a:off x="7931785" y="170815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99" name="Oval 598"/>
          <p:cNvSpPr/>
          <p:nvPr/>
        </p:nvSpPr>
        <p:spPr>
          <a:xfrm>
            <a:off x="8006080" y="18434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0" name="Oval 599"/>
          <p:cNvSpPr/>
          <p:nvPr/>
        </p:nvSpPr>
        <p:spPr>
          <a:xfrm>
            <a:off x="7927975" y="1974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1" name="Oval 600"/>
          <p:cNvSpPr/>
          <p:nvPr/>
        </p:nvSpPr>
        <p:spPr>
          <a:xfrm>
            <a:off x="8054975" y="2101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2" name="Oval 601"/>
          <p:cNvSpPr/>
          <p:nvPr/>
        </p:nvSpPr>
        <p:spPr>
          <a:xfrm>
            <a:off x="8181975" y="22282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3" name="Oval 602"/>
          <p:cNvSpPr/>
          <p:nvPr/>
        </p:nvSpPr>
        <p:spPr>
          <a:xfrm>
            <a:off x="7729220" y="17754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4" name="Oval 603"/>
          <p:cNvSpPr/>
          <p:nvPr/>
        </p:nvSpPr>
        <p:spPr>
          <a:xfrm>
            <a:off x="8134985" y="2109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5" name="Oval 604"/>
          <p:cNvSpPr/>
          <p:nvPr/>
        </p:nvSpPr>
        <p:spPr>
          <a:xfrm>
            <a:off x="8261985" y="22364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6" name="Oval 605"/>
          <p:cNvSpPr/>
          <p:nvPr/>
        </p:nvSpPr>
        <p:spPr>
          <a:xfrm>
            <a:off x="7731125" y="20580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7" name="Oval 606"/>
          <p:cNvSpPr/>
          <p:nvPr/>
        </p:nvSpPr>
        <p:spPr>
          <a:xfrm>
            <a:off x="7940040" y="20643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8" name="Oval 607"/>
          <p:cNvSpPr/>
          <p:nvPr/>
        </p:nvSpPr>
        <p:spPr>
          <a:xfrm>
            <a:off x="7603490" y="17976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09" name="Oval 608"/>
          <p:cNvSpPr/>
          <p:nvPr/>
        </p:nvSpPr>
        <p:spPr>
          <a:xfrm>
            <a:off x="7684135" y="16941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0" name="Oval 609"/>
          <p:cNvSpPr/>
          <p:nvPr/>
        </p:nvSpPr>
        <p:spPr>
          <a:xfrm>
            <a:off x="8254365"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1" name="Oval 610"/>
          <p:cNvSpPr/>
          <p:nvPr/>
        </p:nvSpPr>
        <p:spPr>
          <a:xfrm>
            <a:off x="8434070" y="18516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2" name="Oval 611"/>
          <p:cNvSpPr/>
          <p:nvPr/>
        </p:nvSpPr>
        <p:spPr>
          <a:xfrm>
            <a:off x="8508365" y="1986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3" name="Oval 612"/>
          <p:cNvSpPr/>
          <p:nvPr/>
        </p:nvSpPr>
        <p:spPr>
          <a:xfrm>
            <a:off x="8430260" y="2117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4" name="Oval 613"/>
          <p:cNvSpPr/>
          <p:nvPr/>
        </p:nvSpPr>
        <p:spPr>
          <a:xfrm>
            <a:off x="8557260" y="2244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5" name="Oval 614"/>
          <p:cNvSpPr/>
          <p:nvPr/>
        </p:nvSpPr>
        <p:spPr>
          <a:xfrm>
            <a:off x="8684260" y="23717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6" name="Oval 615"/>
          <p:cNvSpPr/>
          <p:nvPr/>
        </p:nvSpPr>
        <p:spPr>
          <a:xfrm>
            <a:off x="8366760" y="17672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7" name="Oval 616"/>
          <p:cNvSpPr/>
          <p:nvPr/>
        </p:nvSpPr>
        <p:spPr>
          <a:xfrm>
            <a:off x="8637270" y="2252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8" name="Oval 617"/>
          <p:cNvSpPr/>
          <p:nvPr/>
        </p:nvSpPr>
        <p:spPr>
          <a:xfrm>
            <a:off x="8764270" y="23799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19" name="Oval 618"/>
          <p:cNvSpPr/>
          <p:nvPr/>
        </p:nvSpPr>
        <p:spPr>
          <a:xfrm>
            <a:off x="8233410" y="220154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0" name="Oval 619"/>
          <p:cNvSpPr/>
          <p:nvPr/>
        </p:nvSpPr>
        <p:spPr>
          <a:xfrm>
            <a:off x="8298815" y="184912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1" name="Oval 620"/>
          <p:cNvSpPr/>
          <p:nvPr/>
        </p:nvSpPr>
        <p:spPr>
          <a:xfrm>
            <a:off x="8105775" y="194119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2" name="Oval 621"/>
          <p:cNvSpPr/>
          <p:nvPr/>
        </p:nvSpPr>
        <p:spPr>
          <a:xfrm>
            <a:off x="820293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3" name="Oval 622"/>
          <p:cNvSpPr/>
          <p:nvPr/>
        </p:nvSpPr>
        <p:spPr>
          <a:xfrm>
            <a:off x="8254365" y="1939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4" name="Oval 623"/>
          <p:cNvSpPr/>
          <p:nvPr/>
        </p:nvSpPr>
        <p:spPr>
          <a:xfrm>
            <a:off x="8434070" y="2058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5" name="Oval 624"/>
          <p:cNvSpPr/>
          <p:nvPr/>
        </p:nvSpPr>
        <p:spPr>
          <a:xfrm>
            <a:off x="8508365" y="1906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6" name="Oval 625"/>
          <p:cNvSpPr/>
          <p:nvPr/>
        </p:nvSpPr>
        <p:spPr>
          <a:xfrm>
            <a:off x="8430260" y="2324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7" name="Oval 626"/>
          <p:cNvSpPr/>
          <p:nvPr/>
        </p:nvSpPr>
        <p:spPr>
          <a:xfrm>
            <a:off x="8557260" y="2451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8" name="Oval 627"/>
          <p:cNvSpPr/>
          <p:nvPr/>
        </p:nvSpPr>
        <p:spPr>
          <a:xfrm>
            <a:off x="8684260" y="25787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29" name="Oval 628"/>
          <p:cNvSpPr/>
          <p:nvPr/>
        </p:nvSpPr>
        <p:spPr>
          <a:xfrm>
            <a:off x="8510270" y="2332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0" name="Oval 629"/>
          <p:cNvSpPr/>
          <p:nvPr/>
        </p:nvSpPr>
        <p:spPr>
          <a:xfrm>
            <a:off x="8637270" y="2459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1" name="Oval 630"/>
          <p:cNvSpPr/>
          <p:nvPr/>
        </p:nvSpPr>
        <p:spPr>
          <a:xfrm>
            <a:off x="8764270" y="25869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2" name="Oval 631"/>
          <p:cNvSpPr/>
          <p:nvPr/>
        </p:nvSpPr>
        <p:spPr>
          <a:xfrm>
            <a:off x="8233410" y="24085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3" name="Oval 632"/>
          <p:cNvSpPr/>
          <p:nvPr/>
        </p:nvSpPr>
        <p:spPr>
          <a:xfrm>
            <a:off x="8442325" y="241490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4" name="Oval 633"/>
          <p:cNvSpPr/>
          <p:nvPr/>
        </p:nvSpPr>
        <p:spPr>
          <a:xfrm>
            <a:off x="8105775" y="22917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5" name="Oval 634"/>
          <p:cNvSpPr/>
          <p:nvPr/>
        </p:nvSpPr>
        <p:spPr>
          <a:xfrm>
            <a:off x="8202930" y="218821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6" name="Oval 635"/>
          <p:cNvSpPr/>
          <p:nvPr/>
        </p:nvSpPr>
        <p:spPr>
          <a:xfrm>
            <a:off x="7799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7" name="Oval 636"/>
          <p:cNvSpPr/>
          <p:nvPr/>
        </p:nvSpPr>
        <p:spPr>
          <a:xfrm>
            <a:off x="7829550" y="16224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8" name="Oval 637"/>
          <p:cNvSpPr/>
          <p:nvPr/>
        </p:nvSpPr>
        <p:spPr>
          <a:xfrm>
            <a:off x="805307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39" name="Oval 638"/>
          <p:cNvSpPr/>
          <p:nvPr/>
        </p:nvSpPr>
        <p:spPr>
          <a:xfrm>
            <a:off x="8149590" y="1732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0" name="Oval 639"/>
          <p:cNvSpPr/>
          <p:nvPr/>
        </p:nvSpPr>
        <p:spPr>
          <a:xfrm>
            <a:off x="7948295"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1" name="Oval 640"/>
          <p:cNvSpPr/>
          <p:nvPr/>
        </p:nvSpPr>
        <p:spPr>
          <a:xfrm>
            <a:off x="805307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2" name="Oval 641"/>
          <p:cNvSpPr/>
          <p:nvPr/>
        </p:nvSpPr>
        <p:spPr>
          <a:xfrm>
            <a:off x="819658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3" name="Oval 642"/>
          <p:cNvSpPr/>
          <p:nvPr/>
        </p:nvSpPr>
        <p:spPr>
          <a:xfrm>
            <a:off x="848360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4" name="Oval 643"/>
          <p:cNvSpPr/>
          <p:nvPr/>
        </p:nvSpPr>
        <p:spPr>
          <a:xfrm>
            <a:off x="834009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5" name="Oval 644"/>
          <p:cNvSpPr/>
          <p:nvPr/>
        </p:nvSpPr>
        <p:spPr>
          <a:xfrm>
            <a:off x="8555355" y="182943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6" name="Oval 645"/>
          <p:cNvSpPr/>
          <p:nvPr/>
        </p:nvSpPr>
        <p:spPr>
          <a:xfrm>
            <a:off x="834009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7" name="Oval 646"/>
          <p:cNvSpPr/>
          <p:nvPr/>
        </p:nvSpPr>
        <p:spPr>
          <a:xfrm>
            <a:off x="8483600"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8" name="Oval 647"/>
          <p:cNvSpPr/>
          <p:nvPr/>
        </p:nvSpPr>
        <p:spPr>
          <a:xfrm>
            <a:off x="8627110" y="175768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49" name="Oval 648"/>
          <p:cNvSpPr/>
          <p:nvPr/>
        </p:nvSpPr>
        <p:spPr>
          <a:xfrm>
            <a:off x="862711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0" name="Oval 649"/>
          <p:cNvSpPr/>
          <p:nvPr/>
        </p:nvSpPr>
        <p:spPr>
          <a:xfrm>
            <a:off x="8682355" y="20447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1" name="Oval 650"/>
          <p:cNvSpPr/>
          <p:nvPr/>
        </p:nvSpPr>
        <p:spPr>
          <a:xfrm>
            <a:off x="8483600" y="16141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2" name="Oval 651"/>
          <p:cNvSpPr/>
          <p:nvPr/>
        </p:nvSpPr>
        <p:spPr>
          <a:xfrm>
            <a:off x="858583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3" name="Oval 652"/>
          <p:cNvSpPr/>
          <p:nvPr/>
        </p:nvSpPr>
        <p:spPr>
          <a:xfrm>
            <a:off x="8594090" y="160591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4" name="Oval 653"/>
          <p:cNvSpPr/>
          <p:nvPr/>
        </p:nvSpPr>
        <p:spPr>
          <a:xfrm>
            <a:off x="8698865" y="168592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5" name="Oval 654"/>
          <p:cNvSpPr/>
          <p:nvPr/>
        </p:nvSpPr>
        <p:spPr>
          <a:xfrm>
            <a:off x="8723630" y="180467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6" name="Oval 655"/>
          <p:cNvSpPr/>
          <p:nvPr/>
        </p:nvSpPr>
        <p:spPr>
          <a:xfrm>
            <a:off x="8723630" y="190119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7" name="Oval 656"/>
          <p:cNvSpPr/>
          <p:nvPr/>
        </p:nvSpPr>
        <p:spPr>
          <a:xfrm>
            <a:off x="8770620" y="225996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8" name="Oval 657"/>
          <p:cNvSpPr/>
          <p:nvPr/>
        </p:nvSpPr>
        <p:spPr>
          <a:xfrm>
            <a:off x="8770620" y="211645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59" name="Oval 658"/>
          <p:cNvSpPr/>
          <p:nvPr/>
        </p:nvSpPr>
        <p:spPr>
          <a:xfrm>
            <a:off x="8770620" y="198120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0" name="Oval 659"/>
          <p:cNvSpPr/>
          <p:nvPr/>
        </p:nvSpPr>
        <p:spPr>
          <a:xfrm>
            <a:off x="8618855" y="1661160"/>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1" name="Oval 660"/>
          <p:cNvSpPr/>
          <p:nvPr/>
        </p:nvSpPr>
        <p:spPr>
          <a:xfrm>
            <a:off x="8754110" y="248348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62" name="Oval 661"/>
          <p:cNvSpPr/>
          <p:nvPr/>
        </p:nvSpPr>
        <p:spPr>
          <a:xfrm>
            <a:off x="7694295" y="2276475"/>
            <a:ext cx="76200" cy="76200"/>
          </a:xfrm>
          <a:prstGeom prst="ellipse">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animEffect transition="in" filter="fade">
                                      <p:cBhvr>
                                        <p:cTn id="15" dur="500"/>
                                        <p:tgtEl>
                                          <p:spTgt spid="3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3"/>
                                        </p:tgtEl>
                                        <p:attrNameLst>
                                          <p:attrName>style.visibility</p:attrName>
                                        </p:attrNameLst>
                                      </p:cBhvr>
                                      <p:to>
                                        <p:strVal val="visible"/>
                                      </p:to>
                                    </p:set>
                                    <p:animEffect transition="in" filter="fade">
                                      <p:cBhvr>
                                        <p:cTn id="20" dur="500"/>
                                        <p:tgtEl>
                                          <p:spTgt spid="3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
                                            <p:txEl>
                                              <p:pRg st="0" end="0"/>
                                            </p:txEl>
                                          </p:spTgt>
                                        </p:tgtEl>
                                      </p:cBhvr>
                                    </p:animEffect>
                                    <p:set>
                                      <p:cBhvr>
                                        <p:cTn id="33" dur="1" fill="hold">
                                          <p:stCondLst>
                                            <p:cond delay="499"/>
                                          </p:stCondLst>
                                        </p:cTn>
                                        <p:tgtEl>
                                          <p:spTgt spid="2">
                                            <p:txEl>
                                              <p:pRg st="0" end="0"/>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2">
                                            <p:txEl>
                                              <p:pRg st="1" end="1"/>
                                            </p:txEl>
                                          </p:spTgt>
                                        </p:tgtEl>
                                      </p:cBhvr>
                                    </p:animEffect>
                                    <p:set>
                                      <p:cBhvr>
                                        <p:cTn id="36" dur="1" fill="hold">
                                          <p:stCondLst>
                                            <p:cond delay="499"/>
                                          </p:stCondLst>
                                        </p:cTn>
                                        <p:tgtEl>
                                          <p:spTgt spid="2">
                                            <p:txEl>
                                              <p:pRg st="1" end="1"/>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
                                            <p:txEl>
                                              <p:pRg st="2" end="2"/>
                                            </p:txEl>
                                          </p:spTgt>
                                        </p:tgtEl>
                                      </p:cBhvr>
                                    </p:animEffect>
                                    <p:set>
                                      <p:cBhvr>
                                        <p:cTn id="39" dur="1" fill="hold">
                                          <p:stCondLst>
                                            <p:cond delay="499"/>
                                          </p:stCondLst>
                                        </p:cTn>
                                        <p:tgtEl>
                                          <p:spTgt spid="2">
                                            <p:txEl>
                                              <p:pRg st="2" end="2"/>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
                                            <p:txEl>
                                              <p:pRg st="3" end="3"/>
                                            </p:txEl>
                                          </p:spTgt>
                                        </p:tgtEl>
                                      </p:cBhvr>
                                    </p:animEffect>
                                    <p:set>
                                      <p:cBhvr>
                                        <p:cTn id="42" dur="1" fill="hold">
                                          <p:stCondLst>
                                            <p:cond delay="499"/>
                                          </p:stCondLst>
                                        </p:cTn>
                                        <p:tgtEl>
                                          <p:spTgt spid="2">
                                            <p:txEl>
                                              <p:pRg st="3" end="3"/>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2"/>
                                        </p:tgtEl>
                                        <p:attrNameLst>
                                          <p:attrName>style.visibility</p:attrName>
                                        </p:attrNameLst>
                                      </p:cBhvr>
                                      <p:to>
                                        <p:strVal val="visible"/>
                                      </p:to>
                                    </p:set>
                                    <p:animEffect transition="in" filter="fade">
                                      <p:cBhvr>
                                        <p:cTn id="47" dur="500"/>
                                        <p:tgtEl>
                                          <p:spTgt spid="5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8"/>
                                        </p:tgtEl>
                                        <p:attrNameLst>
                                          <p:attrName>style.visibility</p:attrName>
                                        </p:attrNameLst>
                                      </p:cBhvr>
                                      <p:to>
                                        <p:strVal val="visible"/>
                                      </p:to>
                                    </p:set>
                                    <p:animEffect transition="in" filter="fade">
                                      <p:cBhvr>
                                        <p:cTn id="52" dur="500"/>
                                        <p:tgtEl>
                                          <p:spTgt spid="5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4"/>
                                        </p:tgtEl>
                                        <p:attrNameLst>
                                          <p:attrName>style.visibility</p:attrName>
                                        </p:attrNameLst>
                                      </p:cBhvr>
                                      <p:to>
                                        <p:strVal val="visible"/>
                                      </p:to>
                                    </p:set>
                                    <p:animEffect transition="in" filter="fade">
                                      <p:cBhvr>
                                        <p:cTn id="58" dur="500"/>
                                        <p:tgtEl>
                                          <p:spTgt spid="57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77"/>
                                        </p:tgtEl>
                                        <p:attrNameLst>
                                          <p:attrName>style.visibility</p:attrName>
                                        </p:attrNameLst>
                                      </p:cBhvr>
                                      <p:to>
                                        <p:strVal val="visible"/>
                                      </p:to>
                                    </p:set>
                                    <p:animEffect transition="in" filter="fade">
                                      <p:cBhvr>
                                        <p:cTn id="63" dur="500"/>
                                        <p:tgtEl>
                                          <p:spTgt spid="57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1"/>
                                        </p:tgtEl>
                                        <p:attrNameLst>
                                          <p:attrName>style.visibility</p:attrName>
                                        </p:attrNameLst>
                                      </p:cBhvr>
                                      <p:to>
                                        <p:strVal val="visible"/>
                                      </p:to>
                                    </p:set>
                                    <p:animEffect transition="in" filter="fade">
                                      <p:cBhvr>
                                        <p:cTn id="66" dur="500"/>
                                        <p:tgtEl>
                                          <p:spTgt spid="5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3"/>
                                        </p:tgtEl>
                                        <p:attrNameLst>
                                          <p:attrName>style.visibility</p:attrName>
                                        </p:attrNameLst>
                                      </p:cBhvr>
                                      <p:to>
                                        <p:strVal val="visible"/>
                                      </p:to>
                                    </p:set>
                                    <p:animEffect transition="in" filter="fade">
                                      <p:cBhvr>
                                        <p:cTn id="69" dur="500"/>
                                        <p:tgtEl>
                                          <p:spTgt spid="57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84"/>
                                        </p:tgtEl>
                                        <p:attrNameLst>
                                          <p:attrName>style.visibility</p:attrName>
                                        </p:attrNameLst>
                                      </p:cBhvr>
                                      <p:to>
                                        <p:strVal val="visible"/>
                                      </p:to>
                                    </p:set>
                                    <p:animEffect transition="in" filter="fade">
                                      <p:cBhvr>
                                        <p:cTn id="74" dur="500"/>
                                        <p:tgtEl>
                                          <p:spTgt spid="584"/>
                                        </p:tgtEl>
                                      </p:cBhvr>
                                    </p:animEffect>
                                  </p:childTnLst>
                                </p:cTn>
                              </p:par>
                              <p:par>
                                <p:cTn id="75" presetID="10" presetClass="entr" presetSubtype="0" fill="hold" nodeType="withEffect">
                                  <p:stCondLst>
                                    <p:cond delay="0"/>
                                  </p:stCondLst>
                                  <p:childTnLst>
                                    <p:set>
                                      <p:cBhvr>
                                        <p:cTn id="76" dur="1" fill="hold">
                                          <p:stCondLst>
                                            <p:cond delay="0"/>
                                          </p:stCondLst>
                                        </p:cTn>
                                        <p:tgtEl>
                                          <p:spTgt spid="580"/>
                                        </p:tgtEl>
                                        <p:attrNameLst>
                                          <p:attrName>style.visibility</p:attrName>
                                        </p:attrNameLst>
                                      </p:cBhvr>
                                      <p:to>
                                        <p:strVal val="visible"/>
                                      </p:to>
                                    </p:set>
                                    <p:animEffect transition="in" filter="fade">
                                      <p:cBhvr>
                                        <p:cTn id="77" dur="500"/>
                                        <p:tgtEl>
                                          <p:spTgt spid="5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5"/>
                                        </p:tgtEl>
                                        <p:attrNameLst>
                                          <p:attrName>style.visibility</p:attrName>
                                        </p:attrNameLst>
                                      </p:cBhvr>
                                      <p:to>
                                        <p:strVal val="visible"/>
                                      </p:to>
                                    </p:set>
                                    <p:animEffect transition="in" filter="fade">
                                      <p:cBhvr>
                                        <p:cTn id="80" dur="500"/>
                                        <p:tgtEl>
                                          <p:spTgt spid="5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79"/>
                                        </p:tgtEl>
                                        <p:attrNameLst>
                                          <p:attrName>style.visibility</p:attrName>
                                        </p:attrNameLst>
                                      </p:cBhvr>
                                      <p:to>
                                        <p:strVal val="visible"/>
                                      </p:to>
                                    </p:set>
                                    <p:animEffect transition="in" filter="fade">
                                      <p:cBhvr>
                                        <p:cTn id="85" dur="500"/>
                                        <p:tgtEl>
                                          <p:spTgt spid="57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3"/>
                                        </p:tgtEl>
                                        <p:attrNameLst>
                                          <p:attrName>style.visibility</p:attrName>
                                        </p:attrNameLst>
                                      </p:cBhvr>
                                      <p:to>
                                        <p:strVal val="visible"/>
                                      </p:to>
                                    </p:set>
                                    <p:animEffect transition="in" filter="fade">
                                      <p:cBhvr>
                                        <p:cTn id="88" dur="500"/>
                                        <p:tgtEl>
                                          <p:spTgt spid="58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6"/>
                                        </p:tgtEl>
                                        <p:attrNameLst>
                                          <p:attrName>style.visibility</p:attrName>
                                        </p:attrNameLst>
                                      </p:cBhvr>
                                      <p:to>
                                        <p:strVal val="visible"/>
                                      </p:to>
                                    </p:set>
                                    <p:animEffect transition="in" filter="fade">
                                      <p:cBhvr>
                                        <p:cTn id="9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72" grpId="0" animBg="1"/>
      <p:bldP spid="582" grpId="0"/>
      <p:bldP spid="574" grpId="0" animBg="1"/>
      <p:bldP spid="581" grpId="0"/>
      <p:bldP spid="573" grpId="0" animBg="1"/>
      <p:bldP spid="584" grpId="0"/>
      <p:bldP spid="575" grpId="0" animBg="1"/>
      <p:bldP spid="583" grpId="0"/>
      <p:bldP spid="57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Artificial Neuron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graphicFrame>
        <p:nvGraphicFramePr>
          <p:cNvPr id="14" name="Content Placeholder 13"/>
          <p:cNvGraphicFramePr/>
          <p:nvPr>
            <p:ph idx="1"/>
          </p:nvPr>
        </p:nvGraphicFramePr>
        <p:xfrm>
          <a:off x="530371" y="540097"/>
          <a:ext cx="8624279" cy="4380548"/>
        </p:xfrm>
        <a:graphic>
          <a:graphicData uri="http://schemas.openxmlformats.org/presentationml/2006/ole">
            <mc:AlternateContent xmlns:mc="http://schemas.openxmlformats.org/markup-compatibility/2006">
              <mc:Choice xmlns:v="urn:schemas-microsoft-com:vml" Requires="v">
                <p:oleObj spid="_x0000_s15" name="" r:id="rId1" imgW="9039225" imgH="4591050" progId="Paint.Picture">
                  <p:embed/>
                </p:oleObj>
              </mc:Choice>
              <mc:Fallback>
                <p:oleObj name="" r:id="rId1" imgW="9039225" imgH="4591050" progId="Paint.Picture">
                  <p:embed/>
                  <p:pic>
                    <p:nvPicPr>
                      <p:cNvPr id="0" name="Picture 14"/>
                      <p:cNvPicPr/>
                      <p:nvPr/>
                    </p:nvPicPr>
                    <p:blipFill>
                      <a:blip r:embed="rId2"/>
                    </p:blipFill>
                    <p:spPr>
                      <a:xfrm>
                        <a:off x="530371" y="540097"/>
                        <a:ext cx="8624279" cy="4380548"/>
                      </a:xfrm>
                      <a:prstGeom prst="rect">
                        <a:avLst/>
                      </a:prstGeom>
                    </p:spPr>
                  </p:pic>
                </p:oleObj>
              </mc:Fallback>
            </mc:AlternateContent>
          </a:graphicData>
        </a:graphic>
      </p:graphicFrame>
      <p:pic>
        <p:nvPicPr>
          <p:cNvPr id="2" name="Picture 1"/>
          <p:cNvPicPr>
            <a:picLocks noChangeAspect="1"/>
          </p:cNvPicPr>
          <p:nvPr/>
        </p:nvPicPr>
        <p:blipFill>
          <a:blip r:embed="rId3"/>
          <a:stretch>
            <a:fillRect/>
          </a:stretch>
        </p:blipFill>
        <p:spPr>
          <a:xfrm>
            <a:off x="5081905" y="540385"/>
            <a:ext cx="4104005" cy="20243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Perceptron - Working</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Right Arrow 5"/>
          <p:cNvSpPr/>
          <p:nvPr/>
        </p:nvSpPr>
        <p:spPr>
          <a:xfrm>
            <a:off x="132080" y="24841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Right Arrow 6"/>
          <p:cNvSpPr/>
          <p:nvPr/>
        </p:nvSpPr>
        <p:spPr>
          <a:xfrm rot="2100000">
            <a:off x="546100" y="125222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Right Arrow 7"/>
          <p:cNvSpPr/>
          <p:nvPr/>
        </p:nvSpPr>
        <p:spPr>
          <a:xfrm>
            <a:off x="4176395" y="2449830"/>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 name="Oval 4"/>
          <p:cNvSpPr/>
          <p:nvPr/>
        </p:nvSpPr>
        <p:spPr>
          <a:xfrm>
            <a:off x="1355725" y="1187450"/>
            <a:ext cx="3103880" cy="3103880"/>
          </a:xfrm>
          <a:prstGeom prst="ellipse">
            <a:avLst/>
          </a:prstGeom>
          <a:solidFill>
            <a:schemeClr val="accent6">
              <a:lumMod val="60000"/>
              <a:lumOff val="40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9" name="Right Arrow 8"/>
          <p:cNvSpPr/>
          <p:nvPr/>
        </p:nvSpPr>
        <p:spPr>
          <a:xfrm rot="19140000">
            <a:off x="617855" y="3885565"/>
            <a:ext cx="1207770" cy="432435"/>
          </a:xfrm>
          <a:prstGeom prst="rightArrow">
            <a:avLst/>
          </a:prstGeom>
          <a:solidFill>
            <a:schemeClr val="accent6">
              <a:lumMod val="75000"/>
            </a:schemeClr>
          </a:solidFill>
          <a:ln>
            <a:solidFill>
              <a:schemeClr val="accent2">
                <a:lumMod val="60000"/>
                <a:lumOff val="4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0" name="Text Box 9"/>
          <p:cNvSpPr txBox="1"/>
          <p:nvPr/>
        </p:nvSpPr>
        <p:spPr>
          <a:xfrm>
            <a:off x="1651000" y="1581150"/>
            <a:ext cx="434975" cy="383540"/>
          </a:xfrm>
          <a:prstGeom prst="rect">
            <a:avLst/>
          </a:prstGeom>
          <a:noFill/>
        </p:spPr>
        <p:txBody>
          <a:bodyPr wrap="none" rtlCol="0">
            <a:spAutoFit/>
          </a:bodyPr>
          <a:p>
            <a:r>
              <a:rPr lang="en-US"/>
              <a:t>w</a:t>
            </a:r>
            <a:r>
              <a:rPr lang="en-US" baseline="-25000"/>
              <a:t>1</a:t>
            </a:r>
            <a:endParaRPr lang="en-US" baseline="-25000"/>
          </a:p>
        </p:txBody>
      </p:sp>
      <p:sp>
        <p:nvSpPr>
          <p:cNvPr id="11" name="Text Box 10"/>
          <p:cNvSpPr txBox="1"/>
          <p:nvPr/>
        </p:nvSpPr>
        <p:spPr>
          <a:xfrm>
            <a:off x="1292225" y="2632710"/>
            <a:ext cx="488950" cy="383540"/>
          </a:xfrm>
          <a:prstGeom prst="rect">
            <a:avLst/>
          </a:prstGeom>
          <a:noFill/>
        </p:spPr>
        <p:txBody>
          <a:bodyPr wrap="none" rtlCol="0">
            <a:spAutoFit/>
          </a:bodyPr>
          <a:p>
            <a:r>
              <a:rPr lang="en-US"/>
              <a:t>0.2</a:t>
            </a:r>
            <a:endParaRPr lang="en-US"/>
          </a:p>
        </p:txBody>
      </p:sp>
      <p:sp>
        <p:nvSpPr>
          <p:cNvPr id="12" name="Text Box 11"/>
          <p:cNvSpPr txBox="1"/>
          <p:nvPr/>
        </p:nvSpPr>
        <p:spPr>
          <a:xfrm>
            <a:off x="1621790" y="3418205"/>
            <a:ext cx="488950" cy="383540"/>
          </a:xfrm>
          <a:prstGeom prst="rect">
            <a:avLst/>
          </a:prstGeom>
          <a:noFill/>
        </p:spPr>
        <p:txBody>
          <a:bodyPr wrap="none" rtlCol="0">
            <a:spAutoFit/>
          </a:bodyPr>
          <a:p>
            <a:r>
              <a:rPr lang="en-US"/>
              <a:t>0.7</a:t>
            </a:r>
            <a:endParaRPr lang="en-US"/>
          </a:p>
        </p:txBody>
      </p:sp>
      <p:sp>
        <p:nvSpPr>
          <p:cNvPr id="14" name="Rectangle 13"/>
          <p:cNvSpPr/>
          <p:nvPr/>
        </p:nvSpPr>
        <p:spPr>
          <a:xfrm>
            <a:off x="5875020" y="520700"/>
            <a:ext cx="3011805" cy="1903095"/>
          </a:xfrm>
          <a:prstGeom prst="rect">
            <a:avLst/>
          </a:prstGeom>
          <a:noFill/>
          <a:ln w="28575" cmpd="sng">
            <a:solidFill>
              <a:schemeClr val="accent1">
                <a:shade val="50000"/>
              </a:schemeClr>
            </a:solidFill>
            <a:prstDash val="solid"/>
          </a:ln>
          <a:effectLst/>
          <a:extLst>
            <a:ext uri="{909E8E84-426E-40DD-AFC4-6F175D3DCCD1}">
              <a14:hiddenFill xmlns:a14="http://schemas.microsoft.com/office/drawing/2010/main">
                <a:gradFill>
                  <a:gsLst>
                    <a:gs pos="0">
                      <a:srgbClr val="D4B6EB"/>
                    </a:gs>
                    <a:gs pos="100000">
                      <a:srgbClr val="9247CB"/>
                    </a:gs>
                  </a:gsLst>
                  <a:lin ang="5400000" scaled="0"/>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graphicFrame>
        <p:nvGraphicFramePr>
          <p:cNvPr id="13" name="Content Placeholder 12">
            <a:hlinkClick r:id="" action="ppaction://ole?verb="/>
          </p:cNvPr>
          <p:cNvGraphicFramePr>
            <a:graphicFrameLocks noChangeAspect="1"/>
          </p:cNvGraphicFramePr>
          <p:nvPr>
            <p:ph sz="half" idx="1"/>
          </p:nvPr>
        </p:nvGraphicFramePr>
        <p:xfrm>
          <a:off x="5938813" y="493078"/>
          <a:ext cx="2858770" cy="1957705"/>
        </p:xfrm>
        <a:graphic>
          <a:graphicData uri="http://schemas.openxmlformats.org/presentationml/2006/ole">
            <mc:AlternateContent xmlns:mc="http://schemas.openxmlformats.org/markup-compatibility/2006">
              <mc:Choice xmlns:v="urn:schemas-microsoft-com:vml" Requires="v">
                <p:oleObj spid="_x0000_s2049" name="" r:id="rId1" imgW="762000" imgH="444500" progId="Equation.KSEE3">
                  <p:embed/>
                </p:oleObj>
              </mc:Choice>
              <mc:Fallback>
                <p:oleObj name="" r:id="rId1" imgW="762000" imgH="444500" progId="Equation.KSEE3">
                  <p:embed/>
                  <p:pic>
                    <p:nvPicPr>
                      <p:cNvPr id="0" name="Picture 2048"/>
                      <p:cNvPicPr/>
                      <p:nvPr/>
                    </p:nvPicPr>
                    <p:blipFill>
                      <a:blip r:embed="rId2"/>
                      <a:stretch>
                        <a:fillRect/>
                      </a:stretch>
                    </p:blipFill>
                    <p:spPr>
                      <a:xfrm>
                        <a:off x="5938813" y="493078"/>
                        <a:ext cx="2858770" cy="1957705"/>
                      </a:xfrm>
                      <a:prstGeom prst="rect">
                        <a:avLst/>
                      </a:prstGeom>
                    </p:spPr>
                  </p:pic>
                </p:oleObj>
              </mc:Fallback>
            </mc:AlternateContent>
          </a:graphicData>
        </a:graphic>
      </p:graphicFrame>
      <p:sp>
        <p:nvSpPr>
          <p:cNvPr id="15" name="Rectangle 14"/>
          <p:cNvSpPr/>
          <p:nvPr/>
        </p:nvSpPr>
        <p:spPr>
          <a:xfrm>
            <a:off x="1332230" y="131762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6" name="Rectangle 15"/>
          <p:cNvSpPr/>
          <p:nvPr/>
        </p:nvSpPr>
        <p:spPr>
          <a:xfrm>
            <a:off x="3648075" y="1316355"/>
            <a:ext cx="792480"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7" name="Rectangle 16"/>
          <p:cNvSpPr/>
          <p:nvPr/>
        </p:nvSpPr>
        <p:spPr>
          <a:xfrm>
            <a:off x="2235200" y="1316355"/>
            <a:ext cx="1312545" cy="2804160"/>
          </a:xfrm>
          <a:prstGeom prst="rect">
            <a:avLst/>
          </a:prstGeom>
          <a:noFill/>
          <a:ln w="28575" cmpd="sng">
            <a:solidFill>
              <a:srgbClr val="00B050"/>
            </a:solidFill>
            <a:prstDash val="solid"/>
          </a:ln>
          <a:effectLst/>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8" name="Text Box 17"/>
          <p:cNvSpPr txBox="1"/>
          <p:nvPr/>
        </p:nvSpPr>
        <p:spPr>
          <a:xfrm>
            <a:off x="1254125" y="4197985"/>
            <a:ext cx="977265" cy="383540"/>
          </a:xfrm>
          <a:prstGeom prst="rect">
            <a:avLst/>
          </a:prstGeom>
          <a:noFill/>
        </p:spPr>
        <p:txBody>
          <a:bodyPr wrap="none" rtlCol="0">
            <a:spAutoFit/>
          </a:bodyPr>
          <a:p>
            <a:r>
              <a:rPr lang="en-US"/>
              <a:t>Weights</a:t>
            </a:r>
            <a:endParaRPr lang="en-US"/>
          </a:p>
        </p:txBody>
      </p:sp>
      <p:sp>
        <p:nvSpPr>
          <p:cNvPr id="19" name="Text Box 18"/>
          <p:cNvSpPr txBox="1"/>
          <p:nvPr/>
        </p:nvSpPr>
        <p:spPr>
          <a:xfrm>
            <a:off x="2297748" y="979170"/>
            <a:ext cx="1284605" cy="383540"/>
          </a:xfrm>
          <a:prstGeom prst="rect">
            <a:avLst/>
          </a:prstGeom>
          <a:noFill/>
        </p:spPr>
        <p:txBody>
          <a:bodyPr wrap="none" rtlCol="0">
            <a:spAutoFit/>
          </a:bodyPr>
          <a:p>
            <a:pPr algn="ctr"/>
            <a:r>
              <a:rPr lang="en-US"/>
              <a:t>Sum &amp; Bias</a:t>
            </a:r>
            <a:endParaRPr lang="en-US"/>
          </a:p>
        </p:txBody>
      </p:sp>
      <p:sp>
        <p:nvSpPr>
          <p:cNvPr id="20" name="Text Box 19"/>
          <p:cNvSpPr txBox="1"/>
          <p:nvPr/>
        </p:nvSpPr>
        <p:spPr>
          <a:xfrm>
            <a:off x="3474720" y="4181475"/>
            <a:ext cx="1169035" cy="383540"/>
          </a:xfrm>
          <a:prstGeom prst="rect">
            <a:avLst/>
          </a:prstGeom>
          <a:noFill/>
        </p:spPr>
        <p:txBody>
          <a:bodyPr wrap="none" rtlCol="0">
            <a:spAutoFit/>
          </a:bodyPr>
          <a:p>
            <a:r>
              <a:rPr lang="en-US"/>
              <a:t>Activation</a:t>
            </a:r>
            <a:endParaRPr lang="en-US"/>
          </a:p>
        </p:txBody>
      </p:sp>
      <p:graphicFrame>
        <p:nvGraphicFramePr>
          <p:cNvPr id="21" name="Content Placeholder 20">
            <a:hlinkClick r:id="" action="ppaction://ole?verb="/>
          </p:cNvPr>
          <p:cNvGraphicFramePr>
            <a:graphicFrameLocks noChangeAspect="1"/>
          </p:cNvGraphicFramePr>
          <p:nvPr>
            <p:ph sz="half" idx="2"/>
          </p:nvPr>
        </p:nvGraphicFramePr>
        <p:xfrm>
          <a:off x="2395855" y="2286635"/>
          <a:ext cx="960755" cy="879475"/>
        </p:xfrm>
        <a:graphic>
          <a:graphicData uri="http://schemas.openxmlformats.org/presentationml/2006/ole">
            <mc:AlternateContent xmlns:mc="http://schemas.openxmlformats.org/markup-compatibility/2006">
              <mc:Choice xmlns:v="urn:schemas-microsoft-com:vml" Requires="v">
                <p:oleObj spid="_x0000_s2050" name="" r:id="rId3" imgW="322580" imgH="1102360" progId="Equation.KSEE3">
                  <p:embed/>
                </p:oleObj>
              </mc:Choice>
              <mc:Fallback>
                <p:oleObj name="" r:id="rId3" imgW="322580" imgH="1102360" progId="Equation.KSEE3">
                  <p:embed/>
                  <p:pic>
                    <p:nvPicPr>
                      <p:cNvPr id="0" name="Picture 2049"/>
                      <p:cNvPicPr/>
                      <p:nvPr/>
                    </p:nvPicPr>
                    <p:blipFill>
                      <a:blip r:embed="rId4"/>
                      <a:stretch>
                        <a:fillRect/>
                      </a:stretch>
                    </p:blipFill>
                    <p:spPr>
                      <a:xfrm>
                        <a:off x="2395855" y="2286635"/>
                        <a:ext cx="960755" cy="879475"/>
                      </a:xfrm>
                      <a:prstGeom prst="rect">
                        <a:avLst/>
                      </a:prstGeom>
                    </p:spPr>
                  </p:pic>
                </p:oleObj>
              </mc:Fallback>
            </mc:AlternateContent>
          </a:graphicData>
        </a:graphic>
      </p:graphicFrame>
      <p:grpSp>
        <p:nvGrpSpPr>
          <p:cNvPr id="29" name="Group 28"/>
          <p:cNvGrpSpPr/>
          <p:nvPr/>
        </p:nvGrpSpPr>
        <p:grpSpPr>
          <a:xfrm>
            <a:off x="3695065" y="2294255"/>
            <a:ext cx="698500" cy="614045"/>
            <a:chOff x="10767" y="5500"/>
            <a:chExt cx="1200" cy="1102"/>
          </a:xfrm>
        </p:grpSpPr>
        <p:cxnSp>
          <p:nvCxnSpPr>
            <p:cNvPr id="23" name="Straight Arrow Connector 22"/>
            <p:cNvCxnSpPr/>
            <p:nvPr/>
          </p:nvCxnSpPr>
          <p:spPr>
            <a:xfrm flipH="1" flipV="1">
              <a:off x="10944" y="5500"/>
              <a:ext cx="3" cy="1102"/>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10767" y="6402"/>
              <a:ext cx="1200" cy="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11101" y="5929"/>
              <a:ext cx="0" cy="463"/>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089" y="5941"/>
              <a:ext cx="62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0" name="Text Box 29"/>
          <p:cNvSpPr txBox="1"/>
          <p:nvPr/>
        </p:nvSpPr>
        <p:spPr>
          <a:xfrm>
            <a:off x="1575435" y="1877060"/>
            <a:ext cx="488950" cy="383540"/>
          </a:xfrm>
          <a:prstGeom prst="rect">
            <a:avLst/>
          </a:prstGeom>
          <a:noFill/>
        </p:spPr>
        <p:txBody>
          <a:bodyPr wrap="none" rtlCol="0">
            <a:spAutoFit/>
          </a:bodyPr>
          <a:p>
            <a:r>
              <a:rPr lang="en-US"/>
              <a:t>0.5</a:t>
            </a:r>
            <a:endParaRPr lang="en-US"/>
          </a:p>
        </p:txBody>
      </p:sp>
      <p:sp>
        <p:nvSpPr>
          <p:cNvPr id="31" name="Text Box 30"/>
          <p:cNvSpPr txBox="1"/>
          <p:nvPr/>
        </p:nvSpPr>
        <p:spPr>
          <a:xfrm>
            <a:off x="1334770" y="2350135"/>
            <a:ext cx="434975" cy="383540"/>
          </a:xfrm>
          <a:prstGeom prst="rect">
            <a:avLst/>
          </a:prstGeom>
          <a:noFill/>
        </p:spPr>
        <p:txBody>
          <a:bodyPr wrap="none" rtlCol="0">
            <a:spAutoFit/>
          </a:bodyPr>
          <a:p>
            <a:r>
              <a:rPr lang="en-US"/>
              <a:t>w</a:t>
            </a:r>
            <a:r>
              <a:rPr lang="en-US" baseline="-25000"/>
              <a:t>2</a:t>
            </a:r>
            <a:endParaRPr lang="en-US" baseline="-25000"/>
          </a:p>
        </p:txBody>
      </p:sp>
      <p:sp>
        <p:nvSpPr>
          <p:cNvPr id="32" name="Text Box 31"/>
          <p:cNvSpPr txBox="1"/>
          <p:nvPr/>
        </p:nvSpPr>
        <p:spPr>
          <a:xfrm>
            <a:off x="1487170" y="3140075"/>
            <a:ext cx="434975" cy="383540"/>
          </a:xfrm>
          <a:prstGeom prst="rect">
            <a:avLst/>
          </a:prstGeom>
          <a:noFill/>
        </p:spPr>
        <p:txBody>
          <a:bodyPr wrap="none" rtlCol="0">
            <a:spAutoFit/>
          </a:bodyPr>
          <a:p>
            <a:r>
              <a:rPr lang="en-US"/>
              <a:t>w</a:t>
            </a:r>
            <a:r>
              <a:rPr lang="en-US" baseline="-25000"/>
              <a:t>3</a:t>
            </a:r>
            <a:endParaRPr lang="en-US" baseline="-25000"/>
          </a:p>
        </p:txBody>
      </p:sp>
      <p:sp>
        <p:nvSpPr>
          <p:cNvPr id="33" name="Text Box 32"/>
          <p:cNvSpPr txBox="1"/>
          <p:nvPr/>
        </p:nvSpPr>
        <p:spPr>
          <a:xfrm>
            <a:off x="2569210" y="1715770"/>
            <a:ext cx="309880" cy="383540"/>
          </a:xfrm>
          <a:prstGeom prst="rect">
            <a:avLst/>
          </a:prstGeom>
          <a:noFill/>
        </p:spPr>
        <p:txBody>
          <a:bodyPr wrap="none" rtlCol="0">
            <a:spAutoFit/>
          </a:bodyPr>
          <a:p>
            <a:r>
              <a:rPr lang="en-US"/>
              <a:t>b</a:t>
            </a:r>
            <a:endParaRPr lang="en-US"/>
          </a:p>
        </p:txBody>
      </p:sp>
      <p:sp>
        <p:nvSpPr>
          <p:cNvPr id="34" name="Text Box 33"/>
          <p:cNvSpPr txBox="1"/>
          <p:nvPr/>
        </p:nvSpPr>
        <p:spPr>
          <a:xfrm>
            <a:off x="617220" y="603250"/>
            <a:ext cx="367030" cy="383540"/>
          </a:xfrm>
          <a:prstGeom prst="rect">
            <a:avLst/>
          </a:prstGeom>
          <a:noFill/>
        </p:spPr>
        <p:txBody>
          <a:bodyPr wrap="none" rtlCol="0">
            <a:spAutoFit/>
          </a:bodyPr>
          <a:p>
            <a:r>
              <a:rPr lang="en-US"/>
              <a:t>x</a:t>
            </a:r>
            <a:r>
              <a:rPr lang="en-US" baseline="-25000"/>
              <a:t>1</a:t>
            </a:r>
            <a:endParaRPr lang="en-US"/>
          </a:p>
        </p:txBody>
      </p:sp>
      <p:sp>
        <p:nvSpPr>
          <p:cNvPr id="35" name="Text Box 34"/>
          <p:cNvSpPr txBox="1"/>
          <p:nvPr/>
        </p:nvSpPr>
        <p:spPr>
          <a:xfrm>
            <a:off x="170180" y="2089150"/>
            <a:ext cx="367030" cy="383540"/>
          </a:xfrm>
          <a:prstGeom prst="rect">
            <a:avLst/>
          </a:prstGeom>
          <a:noFill/>
        </p:spPr>
        <p:txBody>
          <a:bodyPr wrap="none" rtlCol="0">
            <a:spAutoFit/>
          </a:bodyPr>
          <a:p>
            <a:r>
              <a:rPr lang="en-US"/>
              <a:t>x</a:t>
            </a:r>
            <a:r>
              <a:rPr lang="en-US" baseline="-25000"/>
              <a:t>2</a:t>
            </a:r>
            <a:endParaRPr lang="en-US"/>
          </a:p>
        </p:txBody>
      </p:sp>
      <p:sp>
        <p:nvSpPr>
          <p:cNvPr id="36" name="Text Box 35"/>
          <p:cNvSpPr txBox="1"/>
          <p:nvPr/>
        </p:nvSpPr>
        <p:spPr>
          <a:xfrm>
            <a:off x="153670" y="4014470"/>
            <a:ext cx="367030" cy="383540"/>
          </a:xfrm>
          <a:prstGeom prst="rect">
            <a:avLst/>
          </a:prstGeom>
          <a:noFill/>
        </p:spPr>
        <p:txBody>
          <a:bodyPr wrap="none" rtlCol="0">
            <a:spAutoFit/>
          </a:bodyPr>
          <a:p>
            <a:r>
              <a:rPr lang="en-US"/>
              <a:t>x</a:t>
            </a:r>
            <a:r>
              <a:rPr lang="en-US" baseline="-25000"/>
              <a:t>3</a:t>
            </a:r>
            <a:endParaRPr lang="en-US"/>
          </a:p>
        </p:txBody>
      </p:sp>
      <p:sp>
        <p:nvSpPr>
          <p:cNvPr id="37" name="Text Box 36"/>
          <p:cNvSpPr txBox="1"/>
          <p:nvPr/>
        </p:nvSpPr>
        <p:spPr>
          <a:xfrm>
            <a:off x="847090" y="629285"/>
            <a:ext cx="480060" cy="383540"/>
          </a:xfrm>
          <a:prstGeom prst="rect">
            <a:avLst/>
          </a:prstGeom>
          <a:noFill/>
        </p:spPr>
        <p:txBody>
          <a:bodyPr wrap="none" rtlCol="0">
            <a:spAutoFit/>
          </a:bodyPr>
          <a:p>
            <a:r>
              <a:rPr lang="en-US"/>
              <a:t>= 1</a:t>
            </a:r>
            <a:endParaRPr lang="en-US"/>
          </a:p>
        </p:txBody>
      </p:sp>
      <p:sp>
        <p:nvSpPr>
          <p:cNvPr id="38" name="Text Box 37"/>
          <p:cNvSpPr txBox="1"/>
          <p:nvPr/>
        </p:nvSpPr>
        <p:spPr>
          <a:xfrm>
            <a:off x="459105" y="2106930"/>
            <a:ext cx="553720" cy="383540"/>
          </a:xfrm>
          <a:prstGeom prst="rect">
            <a:avLst/>
          </a:prstGeom>
          <a:noFill/>
        </p:spPr>
        <p:txBody>
          <a:bodyPr wrap="none" rtlCol="0">
            <a:spAutoFit/>
          </a:bodyPr>
          <a:p>
            <a:r>
              <a:rPr lang="en-US"/>
              <a:t>= -2</a:t>
            </a:r>
            <a:endParaRPr lang="en-US"/>
          </a:p>
        </p:txBody>
      </p:sp>
      <p:sp>
        <p:nvSpPr>
          <p:cNvPr id="39" name="Text Box 38"/>
          <p:cNvSpPr txBox="1"/>
          <p:nvPr/>
        </p:nvSpPr>
        <p:spPr>
          <a:xfrm>
            <a:off x="387350" y="4023360"/>
            <a:ext cx="553720" cy="383540"/>
          </a:xfrm>
          <a:prstGeom prst="rect">
            <a:avLst/>
          </a:prstGeom>
          <a:noFill/>
        </p:spPr>
        <p:txBody>
          <a:bodyPr wrap="none" rtlCol="0">
            <a:spAutoFit/>
          </a:bodyPr>
          <a:p>
            <a:pPr algn="l"/>
            <a:r>
              <a:rPr lang="en-US">
                <a:sym typeface="+mn-ea"/>
              </a:rPr>
              <a:t>= -</a:t>
            </a:r>
            <a:r>
              <a:rPr lang="en-US"/>
              <a:t>1</a:t>
            </a:r>
            <a:endParaRPr lang="en-US"/>
          </a:p>
        </p:txBody>
      </p:sp>
      <p:sp>
        <p:nvSpPr>
          <p:cNvPr id="40" name="Text Box 39"/>
          <p:cNvSpPr txBox="1"/>
          <p:nvPr/>
        </p:nvSpPr>
        <p:spPr>
          <a:xfrm>
            <a:off x="3718561" y="2893060"/>
            <a:ext cx="371475" cy="383540"/>
          </a:xfrm>
          <a:prstGeom prst="rect">
            <a:avLst/>
          </a:prstGeom>
          <a:noFill/>
        </p:spPr>
        <p:txBody>
          <a:bodyPr wrap="none" rtlCol="0">
            <a:spAutoFit/>
          </a:bodyPr>
          <a:p>
            <a:pPr algn="ctr"/>
            <a:r>
              <a:rPr lang="en-US">
                <a:cs typeface="Arial" pitchFamily="34" charset="0"/>
              </a:rPr>
              <a:t>θ </a:t>
            </a:r>
            <a:endParaRPr lang="en-US"/>
          </a:p>
        </p:txBody>
      </p:sp>
      <p:sp>
        <p:nvSpPr>
          <p:cNvPr id="41" name="Text Box 40"/>
          <p:cNvSpPr txBox="1"/>
          <p:nvPr/>
        </p:nvSpPr>
        <p:spPr>
          <a:xfrm>
            <a:off x="5851525" y="3150870"/>
            <a:ext cx="828040" cy="383540"/>
          </a:xfrm>
          <a:prstGeom prst="rect">
            <a:avLst/>
          </a:prstGeom>
          <a:noFill/>
        </p:spPr>
        <p:txBody>
          <a:bodyPr wrap="square" rtlCol="0">
            <a:spAutoFit/>
          </a:bodyPr>
          <a:p>
            <a:r>
              <a:rPr lang="en-US">
                <a:solidFill>
                  <a:srgbClr val="00B050"/>
                </a:solidFill>
              </a:rPr>
              <a:t>1*0.5 </a:t>
            </a:r>
            <a:endParaRPr lang="en-US">
              <a:solidFill>
                <a:srgbClr val="00B050"/>
              </a:solidFill>
            </a:endParaRPr>
          </a:p>
        </p:txBody>
      </p:sp>
      <p:sp>
        <p:nvSpPr>
          <p:cNvPr id="42" name="Text Box 41"/>
          <p:cNvSpPr txBox="1"/>
          <p:nvPr/>
        </p:nvSpPr>
        <p:spPr>
          <a:xfrm>
            <a:off x="5848985" y="2702560"/>
            <a:ext cx="2249170" cy="383540"/>
          </a:xfrm>
          <a:prstGeom prst="rect">
            <a:avLst/>
          </a:prstGeom>
          <a:noFill/>
        </p:spPr>
        <p:txBody>
          <a:bodyPr wrap="square" rtlCol="0">
            <a:spAutoFit/>
          </a:bodyPr>
          <a:p>
            <a:pPr algn="ctr"/>
            <a:r>
              <a:rPr lang="en-US">
                <a:solidFill>
                  <a:srgbClr val="00B050"/>
                </a:solidFill>
                <a:sym typeface="+mn-ea"/>
              </a:rPr>
              <a:t>x</a:t>
            </a:r>
            <a:r>
              <a:rPr lang="en-US" baseline="-25000">
                <a:solidFill>
                  <a:srgbClr val="00B050"/>
                </a:solidFill>
                <a:sym typeface="+mn-ea"/>
              </a:rPr>
              <a:t>1</a:t>
            </a:r>
            <a:r>
              <a:rPr lang="en-US">
                <a:solidFill>
                  <a:srgbClr val="00B050"/>
                </a:solidFill>
                <a:sym typeface="+mn-ea"/>
              </a:rPr>
              <a:t>w</a:t>
            </a:r>
            <a:r>
              <a:rPr lang="en-US" baseline="-25000">
                <a:solidFill>
                  <a:srgbClr val="00B050"/>
                </a:solidFill>
                <a:sym typeface="+mn-ea"/>
              </a:rPr>
              <a:t>1</a:t>
            </a:r>
            <a:r>
              <a:rPr lang="en-US" baseline="-25000">
                <a:sym typeface="+mn-ea"/>
              </a:rPr>
              <a:t> </a:t>
            </a:r>
            <a:r>
              <a:rPr lang="en-US">
                <a:sym typeface="+mn-ea"/>
              </a:rPr>
              <a:t>+ </a:t>
            </a:r>
            <a:r>
              <a:rPr lang="en-US">
                <a:solidFill>
                  <a:srgbClr val="0207FC"/>
                </a:solidFill>
                <a:sym typeface="+mn-ea"/>
              </a:rPr>
              <a:t>x</a:t>
            </a:r>
            <a:r>
              <a:rPr lang="en-US" baseline="-25000">
                <a:solidFill>
                  <a:srgbClr val="0207FC"/>
                </a:solidFill>
                <a:sym typeface="+mn-ea"/>
              </a:rPr>
              <a:t>2</a:t>
            </a:r>
            <a:r>
              <a:rPr lang="en-US">
                <a:solidFill>
                  <a:srgbClr val="0207FC"/>
                </a:solidFill>
                <a:sym typeface="+mn-ea"/>
              </a:rPr>
              <a:t>w</a:t>
            </a:r>
            <a:r>
              <a:rPr lang="en-US" baseline="-25000">
                <a:solidFill>
                  <a:srgbClr val="0207FC"/>
                </a:solidFill>
                <a:sym typeface="+mn-ea"/>
              </a:rPr>
              <a:t>2</a:t>
            </a:r>
            <a:r>
              <a:rPr lang="en-US" baseline="-25000">
                <a:sym typeface="+mn-ea"/>
              </a:rPr>
              <a:t> </a:t>
            </a:r>
            <a:r>
              <a:rPr lang="en-US">
                <a:sym typeface="+mn-ea"/>
              </a:rPr>
              <a:t>+ </a:t>
            </a:r>
            <a:r>
              <a:rPr lang="en-US">
                <a:solidFill>
                  <a:schemeClr val="accent6">
                    <a:lumMod val="50000"/>
                  </a:schemeClr>
                </a:solidFill>
                <a:sym typeface="+mn-ea"/>
              </a:rPr>
              <a:t>x</a:t>
            </a:r>
            <a:r>
              <a:rPr lang="en-US" baseline="-25000">
                <a:solidFill>
                  <a:schemeClr val="accent6">
                    <a:lumMod val="50000"/>
                  </a:schemeClr>
                </a:solidFill>
                <a:sym typeface="+mn-ea"/>
              </a:rPr>
              <a:t>3</a:t>
            </a:r>
            <a:r>
              <a:rPr lang="en-US">
                <a:solidFill>
                  <a:schemeClr val="accent6">
                    <a:lumMod val="50000"/>
                  </a:schemeClr>
                </a:solidFill>
                <a:sym typeface="+mn-ea"/>
              </a:rPr>
              <a:t>w</a:t>
            </a:r>
            <a:r>
              <a:rPr lang="en-US" baseline="-25000">
                <a:solidFill>
                  <a:schemeClr val="accent6">
                    <a:lumMod val="50000"/>
                  </a:schemeClr>
                </a:solidFill>
                <a:sym typeface="+mn-ea"/>
              </a:rPr>
              <a:t>3</a:t>
            </a:r>
            <a:r>
              <a:rPr lang="en-US" baseline="-25000">
                <a:sym typeface="+mn-ea"/>
              </a:rPr>
              <a:t> </a:t>
            </a:r>
            <a:r>
              <a:rPr lang="en-US">
                <a:sym typeface="+mn-ea"/>
              </a:rPr>
              <a:t>+ </a:t>
            </a:r>
            <a:r>
              <a:rPr lang="en-US">
                <a:solidFill>
                  <a:srgbClr val="FF0000"/>
                </a:solidFill>
                <a:sym typeface="+mn-ea"/>
              </a:rPr>
              <a:t>b</a:t>
            </a:r>
            <a:endParaRPr lang="en-US">
              <a:solidFill>
                <a:srgbClr val="FF0000"/>
              </a:solidFill>
              <a:sym typeface="+mn-ea"/>
            </a:endParaRPr>
          </a:p>
        </p:txBody>
      </p:sp>
      <p:sp>
        <p:nvSpPr>
          <p:cNvPr id="2" name="Text Box 1"/>
          <p:cNvSpPr txBox="1"/>
          <p:nvPr/>
        </p:nvSpPr>
        <p:spPr>
          <a:xfrm>
            <a:off x="6537960" y="3150870"/>
            <a:ext cx="1069975" cy="383540"/>
          </a:xfrm>
          <a:prstGeom prst="rect">
            <a:avLst/>
          </a:prstGeom>
          <a:noFill/>
        </p:spPr>
        <p:txBody>
          <a:bodyPr wrap="none" rtlCol="0">
            <a:spAutoFit/>
          </a:bodyPr>
          <a:p>
            <a:pPr algn="l"/>
            <a:r>
              <a:rPr lang="en-US">
                <a:sym typeface="+mn-ea"/>
              </a:rPr>
              <a:t>+ </a:t>
            </a:r>
            <a:r>
              <a:rPr lang="en-US">
                <a:solidFill>
                  <a:srgbClr val="0207FC"/>
                </a:solidFill>
                <a:sym typeface="+mn-ea"/>
              </a:rPr>
              <a:t>2*0.2</a:t>
            </a:r>
            <a:r>
              <a:rPr lang="en-US">
                <a:sym typeface="+mn-ea"/>
              </a:rPr>
              <a:t>   </a:t>
            </a:r>
            <a:endParaRPr lang="en-US"/>
          </a:p>
        </p:txBody>
      </p:sp>
      <p:sp>
        <p:nvSpPr>
          <p:cNvPr id="22" name="Text Box 21"/>
          <p:cNvSpPr txBox="1"/>
          <p:nvPr/>
        </p:nvSpPr>
        <p:spPr>
          <a:xfrm>
            <a:off x="7343775" y="3140075"/>
            <a:ext cx="1125855"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(-1)*0.7</a:t>
            </a:r>
            <a:endParaRPr lang="en-US">
              <a:solidFill>
                <a:schemeClr val="accent6">
                  <a:lumMod val="50000"/>
                </a:schemeClr>
              </a:solidFill>
              <a:sym typeface="+mn-ea"/>
            </a:endParaRPr>
          </a:p>
        </p:txBody>
      </p:sp>
      <p:sp>
        <p:nvSpPr>
          <p:cNvPr id="24" name="Text Box 23"/>
          <p:cNvSpPr txBox="1"/>
          <p:nvPr/>
        </p:nvSpPr>
        <p:spPr>
          <a:xfrm>
            <a:off x="8380730" y="314007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26" name="Text Box 25"/>
          <p:cNvSpPr txBox="1"/>
          <p:nvPr/>
        </p:nvSpPr>
        <p:spPr>
          <a:xfrm>
            <a:off x="5835650" y="3568065"/>
            <a:ext cx="2746375" cy="383540"/>
          </a:xfrm>
          <a:prstGeom prst="rect">
            <a:avLst/>
          </a:prstGeom>
          <a:noFill/>
        </p:spPr>
        <p:txBody>
          <a:bodyPr wrap="square" rtlCol="0">
            <a:spAutoFit/>
          </a:bodyPr>
          <a:p>
            <a:pPr algn="l"/>
            <a:r>
              <a:rPr lang="en-US">
                <a:solidFill>
                  <a:srgbClr val="00B050"/>
                </a:solidFill>
              </a:rPr>
              <a:t>0.5</a:t>
            </a:r>
            <a:r>
              <a:rPr lang="en-US"/>
              <a:t> + </a:t>
            </a:r>
            <a:r>
              <a:rPr lang="en-US">
                <a:solidFill>
                  <a:srgbClr val="0207FC"/>
                </a:solidFill>
              </a:rPr>
              <a:t>0.4</a:t>
            </a:r>
            <a:r>
              <a:rPr lang="en-US"/>
              <a:t> - </a:t>
            </a:r>
            <a:r>
              <a:rPr lang="en-US">
                <a:solidFill>
                  <a:schemeClr val="accent6">
                    <a:lumMod val="50000"/>
                  </a:schemeClr>
                </a:solidFill>
              </a:rPr>
              <a:t>0.7</a:t>
            </a:r>
            <a:r>
              <a:rPr lang="en-US"/>
              <a:t> + </a:t>
            </a:r>
            <a:r>
              <a:rPr lang="en-US">
                <a:solidFill>
                  <a:srgbClr val="FF0000"/>
                </a:solidFill>
              </a:rPr>
              <a:t>1.5</a:t>
            </a:r>
            <a:r>
              <a:rPr lang="en-US"/>
              <a:t> = 1.7</a:t>
            </a:r>
            <a:endParaRPr lang="en-US"/>
          </a:p>
        </p:txBody>
      </p:sp>
      <p:sp>
        <p:nvSpPr>
          <p:cNvPr id="46" name="Text Box 45"/>
          <p:cNvSpPr txBox="1"/>
          <p:nvPr/>
        </p:nvSpPr>
        <p:spPr>
          <a:xfrm>
            <a:off x="5840095" y="4450715"/>
            <a:ext cx="2940685" cy="383540"/>
          </a:xfrm>
          <a:prstGeom prst="rect">
            <a:avLst/>
          </a:prstGeom>
          <a:noFill/>
        </p:spPr>
        <p:txBody>
          <a:bodyPr wrap="square" rtlCol="0">
            <a:spAutoFit/>
          </a:bodyPr>
          <a:p>
            <a:pPr algn="l"/>
            <a:r>
              <a:rPr lang="en-US">
                <a:solidFill>
                  <a:srgbClr val="00B050"/>
                </a:solidFill>
              </a:rPr>
              <a:t>0.4</a:t>
            </a:r>
            <a:r>
              <a:rPr lang="en-US"/>
              <a:t> - </a:t>
            </a:r>
            <a:r>
              <a:rPr lang="en-US">
                <a:solidFill>
                  <a:srgbClr val="0207FC"/>
                </a:solidFill>
              </a:rPr>
              <a:t>0.4</a:t>
            </a:r>
            <a:r>
              <a:rPr lang="en-US"/>
              <a:t> + </a:t>
            </a:r>
            <a:r>
              <a:rPr lang="en-US">
                <a:solidFill>
                  <a:schemeClr val="accent6">
                    <a:lumMod val="50000"/>
                  </a:schemeClr>
                </a:solidFill>
              </a:rPr>
              <a:t>0.84</a:t>
            </a:r>
            <a:r>
              <a:rPr lang="en-US"/>
              <a:t> + </a:t>
            </a:r>
            <a:r>
              <a:rPr lang="en-US">
                <a:solidFill>
                  <a:srgbClr val="FF0000"/>
                </a:solidFill>
              </a:rPr>
              <a:t>1.5</a:t>
            </a:r>
            <a:r>
              <a:rPr lang="en-US"/>
              <a:t> = 2.9</a:t>
            </a:r>
            <a:endParaRPr lang="en-US"/>
          </a:p>
        </p:txBody>
      </p:sp>
      <p:sp>
        <p:nvSpPr>
          <p:cNvPr id="47" name="Text Box 46"/>
          <p:cNvSpPr txBox="1"/>
          <p:nvPr/>
        </p:nvSpPr>
        <p:spPr>
          <a:xfrm>
            <a:off x="5840095" y="4008120"/>
            <a:ext cx="1050925" cy="383540"/>
          </a:xfrm>
          <a:prstGeom prst="rect">
            <a:avLst/>
          </a:prstGeom>
          <a:noFill/>
        </p:spPr>
        <p:txBody>
          <a:bodyPr wrap="square" rtlCol="0">
            <a:spAutoFit/>
          </a:bodyPr>
          <a:p>
            <a:r>
              <a:rPr lang="en-US">
                <a:solidFill>
                  <a:srgbClr val="00B050"/>
                </a:solidFill>
              </a:rPr>
              <a:t>0.8*0.5</a:t>
            </a:r>
            <a:r>
              <a:rPr lang="en-US"/>
              <a:t> </a:t>
            </a:r>
            <a:endParaRPr lang="en-US"/>
          </a:p>
        </p:txBody>
      </p:sp>
      <p:sp>
        <p:nvSpPr>
          <p:cNvPr id="48" name="Text Box 47"/>
          <p:cNvSpPr txBox="1"/>
          <p:nvPr/>
        </p:nvSpPr>
        <p:spPr>
          <a:xfrm>
            <a:off x="6702425" y="4008120"/>
            <a:ext cx="1344295" cy="383540"/>
          </a:xfrm>
          <a:prstGeom prst="rect">
            <a:avLst/>
          </a:prstGeom>
          <a:noFill/>
        </p:spPr>
        <p:txBody>
          <a:bodyPr wrap="none" rtlCol="0">
            <a:spAutoFit/>
          </a:bodyPr>
          <a:p>
            <a:pPr algn="l"/>
            <a:r>
              <a:rPr lang="en-US">
                <a:sym typeface="+mn-ea"/>
              </a:rPr>
              <a:t>+ </a:t>
            </a:r>
            <a:r>
              <a:rPr lang="en-US">
                <a:solidFill>
                  <a:srgbClr val="0207FC"/>
                </a:solidFill>
                <a:sym typeface="+mn-ea"/>
              </a:rPr>
              <a:t>(- 2)*0.2</a:t>
            </a:r>
            <a:r>
              <a:rPr lang="en-US">
                <a:sym typeface="+mn-ea"/>
              </a:rPr>
              <a:t>   </a:t>
            </a:r>
            <a:endParaRPr lang="en-US"/>
          </a:p>
        </p:txBody>
      </p:sp>
      <p:sp>
        <p:nvSpPr>
          <p:cNvPr id="49" name="Text Box 48"/>
          <p:cNvSpPr txBox="1"/>
          <p:nvPr/>
        </p:nvSpPr>
        <p:spPr>
          <a:xfrm>
            <a:off x="7842250" y="3997325"/>
            <a:ext cx="1198880" cy="383540"/>
          </a:xfrm>
          <a:prstGeom prst="rect">
            <a:avLst/>
          </a:prstGeom>
          <a:noFill/>
        </p:spPr>
        <p:txBody>
          <a:bodyPr wrap="none" rtlCol="0">
            <a:spAutoFit/>
          </a:bodyPr>
          <a:p>
            <a:pPr algn="l"/>
            <a:r>
              <a:rPr lang="en-US">
                <a:sym typeface="+mn-ea"/>
              </a:rPr>
              <a:t>+ </a:t>
            </a:r>
            <a:r>
              <a:rPr lang="en-US">
                <a:solidFill>
                  <a:schemeClr val="accent6">
                    <a:lumMod val="50000"/>
                  </a:schemeClr>
                </a:solidFill>
                <a:sym typeface="+mn-ea"/>
              </a:rPr>
              <a:t>1.2 * 0.7</a:t>
            </a:r>
            <a:endParaRPr lang="en-US">
              <a:solidFill>
                <a:schemeClr val="accent6">
                  <a:lumMod val="50000"/>
                </a:schemeClr>
              </a:solidFill>
              <a:sym typeface="+mn-ea"/>
            </a:endParaRPr>
          </a:p>
        </p:txBody>
      </p:sp>
      <p:sp>
        <p:nvSpPr>
          <p:cNvPr id="50" name="Text Box 49"/>
          <p:cNvSpPr txBox="1"/>
          <p:nvPr/>
        </p:nvSpPr>
        <p:spPr>
          <a:xfrm>
            <a:off x="8950960" y="3997325"/>
            <a:ext cx="718185" cy="383540"/>
          </a:xfrm>
          <a:prstGeom prst="rect">
            <a:avLst/>
          </a:prstGeom>
          <a:noFill/>
        </p:spPr>
        <p:txBody>
          <a:bodyPr wrap="none" rtlCol="0">
            <a:spAutoFit/>
          </a:bodyPr>
          <a:p>
            <a:pPr algn="l"/>
            <a:r>
              <a:rPr lang="en-US">
                <a:sym typeface="+mn-ea"/>
              </a:rPr>
              <a:t>+ </a:t>
            </a:r>
            <a:r>
              <a:rPr lang="en-US">
                <a:solidFill>
                  <a:srgbClr val="FF0000"/>
                </a:solidFill>
                <a:sym typeface="+mn-ea"/>
              </a:rPr>
              <a:t>1.5</a:t>
            </a:r>
            <a:r>
              <a:rPr lang="en-US">
                <a:sym typeface="+mn-ea"/>
              </a:rPr>
              <a:t> </a:t>
            </a:r>
            <a:endParaRPr lang="en-US"/>
          </a:p>
        </p:txBody>
      </p:sp>
      <p:sp>
        <p:nvSpPr>
          <p:cNvPr id="51" name="Text Box 50"/>
          <p:cNvSpPr txBox="1"/>
          <p:nvPr/>
        </p:nvSpPr>
        <p:spPr>
          <a:xfrm>
            <a:off x="830580" y="638175"/>
            <a:ext cx="663575" cy="383540"/>
          </a:xfrm>
          <a:prstGeom prst="rect">
            <a:avLst/>
          </a:prstGeom>
          <a:noFill/>
        </p:spPr>
        <p:txBody>
          <a:bodyPr wrap="none" rtlCol="0">
            <a:spAutoFit/>
          </a:bodyPr>
          <a:p>
            <a:r>
              <a:rPr lang="en-US"/>
              <a:t>= 0.8</a:t>
            </a:r>
            <a:endParaRPr lang="en-US"/>
          </a:p>
        </p:txBody>
      </p:sp>
      <p:sp>
        <p:nvSpPr>
          <p:cNvPr id="52" name="Text Box 51"/>
          <p:cNvSpPr txBox="1"/>
          <p:nvPr/>
        </p:nvSpPr>
        <p:spPr>
          <a:xfrm>
            <a:off x="476250" y="2103120"/>
            <a:ext cx="480060" cy="383540"/>
          </a:xfrm>
          <a:prstGeom prst="rect">
            <a:avLst/>
          </a:prstGeom>
          <a:noFill/>
        </p:spPr>
        <p:txBody>
          <a:bodyPr wrap="none" rtlCol="0">
            <a:spAutoFit/>
          </a:bodyPr>
          <a:p>
            <a:r>
              <a:rPr lang="en-US"/>
              <a:t>= 2</a:t>
            </a:r>
            <a:endParaRPr lang="en-US"/>
          </a:p>
        </p:txBody>
      </p:sp>
      <p:sp>
        <p:nvSpPr>
          <p:cNvPr id="53" name="Text Box 52"/>
          <p:cNvSpPr txBox="1"/>
          <p:nvPr/>
        </p:nvSpPr>
        <p:spPr>
          <a:xfrm>
            <a:off x="404495" y="4027805"/>
            <a:ext cx="663575" cy="383540"/>
          </a:xfrm>
          <a:prstGeom prst="rect">
            <a:avLst/>
          </a:prstGeom>
          <a:noFill/>
        </p:spPr>
        <p:txBody>
          <a:bodyPr wrap="none" rtlCol="0">
            <a:spAutoFit/>
          </a:bodyPr>
          <a:p>
            <a:pPr algn="l"/>
            <a:r>
              <a:rPr lang="en-US">
                <a:sym typeface="+mn-ea"/>
              </a:rPr>
              <a:t>= </a:t>
            </a:r>
            <a:r>
              <a:rPr lang="en-US"/>
              <a:t>1.2</a:t>
            </a:r>
            <a:endParaRPr lang="en-US"/>
          </a:p>
        </p:txBody>
      </p:sp>
      <p:sp>
        <p:nvSpPr>
          <p:cNvPr id="54" name="Rectangle 53"/>
          <p:cNvSpPr/>
          <p:nvPr/>
        </p:nvSpPr>
        <p:spPr>
          <a:xfrm>
            <a:off x="5715000" y="2700020"/>
            <a:ext cx="3898265" cy="2232025"/>
          </a:xfrm>
          <a:prstGeom prst="rect">
            <a:avLst/>
          </a:prstGeom>
          <a:noFill/>
          <a:ln w="28575" cmpd="sng">
            <a:solidFill>
              <a:schemeClr val="accent4">
                <a:lumMod val="75000"/>
              </a:schemeClr>
            </a:solidFill>
            <a:prstDash val="solid"/>
          </a:ln>
          <a:extLst>
            <a:ext uri="{909E8E84-426E-40DD-AFC4-6F175D3DCCD1}">
              <a14:hiddenFill xmlns:a14="http://schemas.microsoft.com/office/drawing/2010/main">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14:hiddenFill>
            </a:ext>
          </a:ex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56" name="Text Box 55"/>
          <p:cNvSpPr txBox="1"/>
          <p:nvPr/>
        </p:nvSpPr>
        <p:spPr>
          <a:xfrm>
            <a:off x="2747645" y="1715770"/>
            <a:ext cx="663575" cy="383540"/>
          </a:xfrm>
          <a:prstGeom prst="rect">
            <a:avLst/>
          </a:prstGeom>
          <a:noFill/>
        </p:spPr>
        <p:txBody>
          <a:bodyPr wrap="none" rtlCol="0">
            <a:spAutoFit/>
          </a:bodyPr>
          <a:p>
            <a:pPr algn="l"/>
            <a:r>
              <a:rPr lang="en-US">
                <a:sym typeface="+mn-ea"/>
              </a:rPr>
              <a:t>= 1.5</a:t>
            </a:r>
            <a:endParaRPr lang="en-US"/>
          </a:p>
        </p:txBody>
      </p:sp>
      <p:sp>
        <p:nvSpPr>
          <p:cNvPr id="57" name="Text Box 56"/>
          <p:cNvSpPr txBox="1"/>
          <p:nvPr/>
        </p:nvSpPr>
        <p:spPr>
          <a:xfrm>
            <a:off x="3937635" y="2869565"/>
            <a:ext cx="672465" cy="383540"/>
          </a:xfrm>
          <a:prstGeom prst="rect">
            <a:avLst/>
          </a:prstGeom>
          <a:noFill/>
        </p:spPr>
        <p:txBody>
          <a:bodyPr wrap="square" rtlCol="0">
            <a:spAutoFit/>
          </a:bodyPr>
          <a:p>
            <a:pPr algn="l"/>
            <a:r>
              <a:rPr lang="en-US">
                <a:cs typeface="Arial" pitchFamily="34" charset="0"/>
                <a:sym typeface="+mn-ea"/>
              </a:rPr>
              <a:t>= 2</a:t>
            </a:r>
            <a:endParaRPr lang="en-US"/>
          </a:p>
        </p:txBody>
      </p:sp>
      <p:sp>
        <p:nvSpPr>
          <p:cNvPr id="58" name="Text Box 57"/>
          <p:cNvSpPr txBox="1"/>
          <p:nvPr/>
        </p:nvSpPr>
        <p:spPr>
          <a:xfrm>
            <a:off x="2553970" y="3049905"/>
            <a:ext cx="663575" cy="383540"/>
          </a:xfrm>
          <a:prstGeom prst="rect">
            <a:avLst/>
          </a:prstGeom>
          <a:noFill/>
        </p:spPr>
        <p:txBody>
          <a:bodyPr wrap="none" rtlCol="0">
            <a:spAutoFit/>
          </a:bodyPr>
          <a:p>
            <a:pPr algn="l"/>
            <a:r>
              <a:rPr lang="en-US">
                <a:sym typeface="+mn-ea"/>
              </a:rPr>
              <a:t>= 1.7</a:t>
            </a:r>
            <a:endParaRPr lang="en-US"/>
          </a:p>
        </p:txBody>
      </p:sp>
      <p:sp>
        <p:nvSpPr>
          <p:cNvPr id="59" name="Text Box 58"/>
          <p:cNvSpPr txBox="1"/>
          <p:nvPr/>
        </p:nvSpPr>
        <p:spPr>
          <a:xfrm>
            <a:off x="4573905" y="2099310"/>
            <a:ext cx="643890" cy="383540"/>
          </a:xfrm>
          <a:prstGeom prst="rect">
            <a:avLst/>
          </a:prstGeom>
          <a:noFill/>
        </p:spPr>
        <p:txBody>
          <a:bodyPr wrap="none" rtlCol="0">
            <a:spAutoFit/>
          </a:bodyPr>
          <a:p>
            <a:r>
              <a:rPr lang="en-US"/>
              <a:t>y = 0</a:t>
            </a:r>
            <a:endParaRPr lang="en-US"/>
          </a:p>
        </p:txBody>
      </p:sp>
      <p:sp>
        <p:nvSpPr>
          <p:cNvPr id="60" name="Text Box 59"/>
          <p:cNvSpPr txBox="1"/>
          <p:nvPr/>
        </p:nvSpPr>
        <p:spPr>
          <a:xfrm>
            <a:off x="2558415" y="3058795"/>
            <a:ext cx="663575" cy="383540"/>
          </a:xfrm>
          <a:prstGeom prst="rect">
            <a:avLst/>
          </a:prstGeom>
          <a:noFill/>
        </p:spPr>
        <p:txBody>
          <a:bodyPr wrap="none" rtlCol="0">
            <a:spAutoFit/>
          </a:bodyPr>
          <a:p>
            <a:pPr algn="l"/>
            <a:r>
              <a:rPr lang="en-US">
                <a:sym typeface="+mn-ea"/>
              </a:rPr>
              <a:t>= 2.9</a:t>
            </a:r>
            <a:endParaRPr lang="en-US"/>
          </a:p>
        </p:txBody>
      </p:sp>
      <p:sp>
        <p:nvSpPr>
          <p:cNvPr id="61" name="Text Box 60"/>
          <p:cNvSpPr txBox="1"/>
          <p:nvPr/>
        </p:nvSpPr>
        <p:spPr>
          <a:xfrm>
            <a:off x="4565015" y="2090420"/>
            <a:ext cx="643890" cy="383540"/>
          </a:xfrm>
          <a:prstGeom prst="rect">
            <a:avLst/>
          </a:prstGeom>
          <a:noFill/>
        </p:spPr>
        <p:txBody>
          <a:bodyPr wrap="none" rtlCol="0">
            <a:spAutoFit/>
          </a:bodyPr>
          <a:p>
            <a:r>
              <a:rPr lang="en-US"/>
              <a:t>y = 1</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1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ppt_x</p:attrName>
                                        </p:attrNameLst>
                                      </p:cBhvr>
                                      <p:tavLst>
                                        <p:tav tm="0">
                                          <p:val>
                                            <p:strVal val="#ppt_x-#ppt_w*1.125000"/>
                                          </p:val>
                                        </p:tav>
                                        <p:tav tm="100000">
                                          <p:val>
                                            <p:strVal val="#ppt_x"/>
                                          </p:val>
                                        </p:tav>
                                      </p:tavLst>
                                    </p:anim>
                                    <p:animEffect transition="in" filter="wipe(righ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Par">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4" presetClass="entr" presetSubtype="16"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box(in)">
                                      <p:cBhvr>
                                        <p:cTn id="71" dur="20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box(in)">
                                      <p:cBhvr>
                                        <p:cTn id="100" dur="2000"/>
                                        <p:tgtEl>
                                          <p:spTgt spid="54"/>
                                        </p:tgtEl>
                                      </p:cBhvr>
                                    </p:animEffect>
                                  </p:childTnLst>
                                </p:cTn>
                              </p:par>
                              <p:par>
                                <p:cTn id="101" presetID="4" presetClass="entr" presetSubtype="16"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box(in)">
                                      <p:cBhvr>
                                        <p:cTn id="103" dur="20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fade">
                                      <p:cBhvr>
                                        <p:cTn id="119" dur="500"/>
                                        <p:tgtEl>
                                          <p:spTgt spid="5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fade">
                                      <p:cBhvr>
                                        <p:cTn id="122" dur="500"/>
                                        <p:tgtEl>
                                          <p:spTgt spid="1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
                                        </p:tgtEl>
                                        <p:attrNameLst>
                                          <p:attrName>style.visibility</p:attrName>
                                        </p:attrNameLst>
                                      </p:cBhvr>
                                      <p:to>
                                        <p:strVal val="visible"/>
                                      </p:to>
                                    </p:set>
                                    <p:animEffect transition="in" filter="fade">
                                      <p:cBhvr>
                                        <p:cTn id="125" dur="500"/>
                                        <p:tgtEl>
                                          <p:spTgt spid="2"/>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fade">
                                      <p:cBhvr>
                                        <p:cTn id="133" dur="500"/>
                                        <p:tgtEl>
                                          <p:spTgt spid="1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fade">
                                      <p:cBhvr>
                                        <p:cTn id="136" dur="500"/>
                                        <p:tgtEl>
                                          <p:spTgt spid="2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fade">
                                      <p:cBhvr>
                                        <p:cTn id="141" dur="500"/>
                                        <p:tgtEl>
                                          <p:spTgt spid="5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fade">
                                      <p:cBhvr>
                                        <p:cTn id="149" dur="500"/>
                                        <p:tgtEl>
                                          <p:spTgt spid="57"/>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1" nodeType="click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fade">
                                      <p:cBhvr>
                                        <p:cTn id="159" dur="500"/>
                                        <p:tgtEl>
                                          <p:spTgt spid="58"/>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fade">
                                      <p:cBhvr>
                                        <p:cTn id="164" dur="500"/>
                                        <p:tgtEl>
                                          <p:spTgt spid="59"/>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37"/>
                                        </p:tgtEl>
                                      </p:cBhvr>
                                    </p:animEffect>
                                    <p:set>
                                      <p:cBhvr>
                                        <p:cTn id="169" dur="1" fill="hold">
                                          <p:stCondLst>
                                            <p:cond delay="499"/>
                                          </p:stCondLst>
                                        </p:cTn>
                                        <p:tgtEl>
                                          <p:spTgt spid="3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52"/>
                                        </p:tgtEl>
                                      </p:cBhvr>
                                    </p:animEffect>
                                    <p:set>
                                      <p:cBhvr>
                                        <p:cTn id="172" dur="1" fill="hold">
                                          <p:stCondLst>
                                            <p:cond delay="499"/>
                                          </p:stCondLst>
                                        </p:cTn>
                                        <p:tgtEl>
                                          <p:spTgt spid="52"/>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39"/>
                                        </p:tgtEl>
                                      </p:cBhvr>
                                    </p:animEffect>
                                    <p:set>
                                      <p:cBhvr>
                                        <p:cTn id="175" dur="1" fill="hold">
                                          <p:stCondLst>
                                            <p:cond delay="499"/>
                                          </p:stCondLst>
                                        </p:cTn>
                                        <p:tgtEl>
                                          <p:spTgt spid="39"/>
                                        </p:tgtEl>
                                        <p:attrNameLst>
                                          <p:attrName>style.visibility</p:attrName>
                                        </p:attrNameLst>
                                      </p:cBhvr>
                                      <p:to>
                                        <p:strVal val="hidden"/>
                                      </p:to>
                                    </p:set>
                                  </p:childTnLst>
                                </p:cTn>
                              </p:par>
                              <p:par>
                                <p:cTn id="176" presetID="10" presetClass="exit" presetSubtype="0" fill="hold" grpId="2" nodeType="withEffect">
                                  <p:stCondLst>
                                    <p:cond delay="0"/>
                                  </p:stCondLst>
                                  <p:childTnLst>
                                    <p:animEffect transition="out" filter="fade">
                                      <p:cBhvr>
                                        <p:cTn id="177" dur="500"/>
                                        <p:tgtEl>
                                          <p:spTgt spid="58"/>
                                        </p:tgtEl>
                                      </p:cBhvr>
                                    </p:animEffect>
                                    <p:set>
                                      <p:cBhvr>
                                        <p:cTn id="178" dur="1" fill="hold">
                                          <p:stCondLst>
                                            <p:cond delay="499"/>
                                          </p:stCondLst>
                                        </p:cTn>
                                        <p:tgtEl>
                                          <p:spTgt spid="58"/>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59"/>
                                        </p:tgtEl>
                                      </p:cBhvr>
                                    </p:animEffect>
                                    <p:set>
                                      <p:cBhvr>
                                        <p:cTn id="181" dur="1" fill="hold">
                                          <p:stCondLst>
                                            <p:cond delay="499"/>
                                          </p:stCondLst>
                                        </p:cTn>
                                        <p:tgtEl>
                                          <p:spTgt spid="5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51"/>
                                        </p:tgtEl>
                                        <p:attrNameLst>
                                          <p:attrName>style.visibility</p:attrName>
                                        </p:attrNameLst>
                                      </p:cBhvr>
                                      <p:to>
                                        <p:strVal val="visible"/>
                                      </p:to>
                                    </p:set>
                                    <p:animEffect transition="in" filter="fade">
                                      <p:cBhvr>
                                        <p:cTn id="186" dur="500"/>
                                        <p:tgtEl>
                                          <p:spTgt spid="5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animEffect transition="in" filter="fade">
                                      <p:cBhvr>
                                        <p:cTn id="189" dur="500"/>
                                        <p:tgtEl>
                                          <p:spTgt spid="47"/>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38"/>
                                        </p:tgtEl>
                                        <p:attrNameLst>
                                          <p:attrName>style.visibility</p:attrName>
                                        </p:attrNameLst>
                                      </p:cBhvr>
                                      <p:to>
                                        <p:strVal val="visible"/>
                                      </p:to>
                                    </p:set>
                                    <p:animEffect transition="in" filter="fade">
                                      <p:cBhvr>
                                        <p:cTn id="194" dur="500"/>
                                        <p:tgtEl>
                                          <p:spTgt spid="38"/>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500"/>
                                        <p:tgtEl>
                                          <p:spTgt spid="4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3"/>
                                        </p:tgtEl>
                                        <p:attrNameLst>
                                          <p:attrName>style.visibility</p:attrName>
                                        </p:attrNameLst>
                                      </p:cBhvr>
                                      <p:to>
                                        <p:strVal val="visible"/>
                                      </p:to>
                                    </p:set>
                                    <p:animEffect transition="in" filter="fade">
                                      <p:cBhvr>
                                        <p:cTn id="202" dur="500"/>
                                        <p:tgtEl>
                                          <p:spTgt spid="5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49"/>
                                        </p:tgtEl>
                                        <p:attrNameLst>
                                          <p:attrName>style.visibility</p:attrName>
                                        </p:attrNameLst>
                                      </p:cBhvr>
                                      <p:to>
                                        <p:strVal val="visible"/>
                                      </p:to>
                                    </p:set>
                                    <p:animEffect transition="in" filter="fade">
                                      <p:cBhvr>
                                        <p:cTn id="205" dur="500"/>
                                        <p:tgtEl>
                                          <p:spTgt spid="49"/>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0"/>
                                        </p:tgtEl>
                                        <p:attrNameLst>
                                          <p:attrName>style.visibility</p:attrName>
                                        </p:attrNameLst>
                                      </p:cBhvr>
                                      <p:to>
                                        <p:strVal val="visible"/>
                                      </p:to>
                                    </p:set>
                                    <p:animEffect transition="in" filter="fade">
                                      <p:cBhvr>
                                        <p:cTn id="210" dur="500"/>
                                        <p:tgtEl>
                                          <p:spTgt spid="50"/>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46"/>
                                        </p:tgtEl>
                                        <p:attrNameLst>
                                          <p:attrName>style.visibility</p:attrName>
                                        </p:attrNameLst>
                                      </p:cBhvr>
                                      <p:to>
                                        <p:strVal val="visible"/>
                                      </p:to>
                                    </p:set>
                                    <p:animEffect transition="in" filter="fade">
                                      <p:cBhvr>
                                        <p:cTn id="215" dur="500"/>
                                        <p:tgtEl>
                                          <p:spTgt spid="46"/>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1" nodeType="clickEffect">
                                  <p:stCondLst>
                                    <p:cond delay="0"/>
                                  </p:stCondLst>
                                  <p:childTnLst>
                                    <p:set>
                                      <p:cBhvr>
                                        <p:cTn id="219" dur="1" fill="hold">
                                          <p:stCondLst>
                                            <p:cond delay="0"/>
                                          </p:stCondLst>
                                        </p:cTn>
                                        <p:tgtEl>
                                          <p:spTgt spid="60"/>
                                        </p:tgtEl>
                                        <p:attrNameLst>
                                          <p:attrName>style.visibility</p:attrName>
                                        </p:attrNameLst>
                                      </p:cBhvr>
                                      <p:to>
                                        <p:strVal val="visible"/>
                                      </p:to>
                                    </p:set>
                                    <p:animEffect transition="in" filter="fade">
                                      <p:cBhvr>
                                        <p:cTn id="220" dur="500"/>
                                        <p:tgtEl>
                                          <p:spTgt spid="60"/>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6" grpId="0" bldLvl="0" animBg="1"/>
      <p:bldP spid="9" grpId="0" bldLvl="0" animBg="1"/>
      <p:bldP spid="8" grpId="0" bldLvl="0" animBg="1"/>
      <p:bldP spid="10" grpId="0"/>
      <p:bldP spid="31" grpId="0"/>
      <p:bldP spid="32" grpId="0"/>
      <p:bldP spid="34" grpId="0"/>
      <p:bldP spid="35" grpId="0"/>
      <p:bldP spid="36" grpId="0"/>
      <p:bldP spid="33" grpId="0"/>
      <p:bldP spid="40" grpId="0"/>
      <p:bldP spid="14" grpId="0" bldLvl="0" animBg="1"/>
      <p:bldP spid="18" grpId="0"/>
      <p:bldP spid="15" grpId="0" bldLvl="0" animBg="1"/>
      <p:bldP spid="17" grpId="0" bldLvl="0" animBg="1"/>
      <p:bldP spid="19" grpId="0"/>
      <p:bldP spid="16" grpId="0" bldLvl="0" animBg="1"/>
      <p:bldP spid="20" grpId="0"/>
      <p:bldP spid="54" grpId="0" bldLvl="0" animBg="1"/>
      <p:bldP spid="42" grpId="0"/>
      <p:bldP spid="37" grpId="0"/>
      <p:bldP spid="41" grpId="0"/>
      <p:bldP spid="30" grpId="0"/>
      <p:bldP spid="52" grpId="0"/>
      <p:bldP spid="11" grpId="0"/>
      <p:bldP spid="2" grpId="0"/>
      <p:bldP spid="39" grpId="0"/>
      <p:bldP spid="12" grpId="0"/>
      <p:bldP spid="22" grpId="0"/>
      <p:bldP spid="56" grpId="0"/>
      <p:bldP spid="24" grpId="0"/>
      <p:bldP spid="58" grpId="1"/>
      <p:bldP spid="26" grpId="0"/>
      <p:bldP spid="59" grpId="0"/>
      <p:bldP spid="37" grpId="1"/>
      <p:bldP spid="52" grpId="1"/>
      <p:bldP spid="39" grpId="1"/>
      <p:bldP spid="58" grpId="2"/>
      <p:bldP spid="59" grpId="1"/>
      <p:bldP spid="51" grpId="0"/>
      <p:bldP spid="47" grpId="0"/>
      <p:bldP spid="38" grpId="0"/>
      <p:bldP spid="48" grpId="0"/>
      <p:bldP spid="53" grpId="0"/>
      <p:bldP spid="49" grpId="0"/>
      <p:bldP spid="50" grpId="0"/>
      <p:bldP spid="46" grpId="0"/>
      <p:bldP spid="60" grpId="1"/>
      <p:bldP spid="61" grpId="0"/>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Neural Network</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pic>
        <p:nvPicPr>
          <p:cNvPr id="10" name="Content Placeholder 9"/>
          <p:cNvPicPr>
            <a:picLocks noChangeAspect="1"/>
          </p:cNvPicPr>
          <p:nvPr>
            <p:ph sz="half" idx="1"/>
          </p:nvPr>
        </p:nvPicPr>
        <p:blipFill>
          <a:blip r:embed="rId1"/>
          <a:stretch>
            <a:fillRect/>
          </a:stretch>
        </p:blipFill>
        <p:spPr>
          <a:xfrm>
            <a:off x="252730" y="800735"/>
            <a:ext cx="4527550" cy="3709035"/>
          </a:xfrm>
          <a:prstGeom prst="rect">
            <a:avLst/>
          </a:prstGeom>
        </p:spPr>
      </p:pic>
      <p:graphicFrame>
        <p:nvGraphicFramePr>
          <p:cNvPr id="13" name="Content Placeholder 12"/>
          <p:cNvGraphicFramePr>
            <a:graphicFrameLocks noChangeAspect="1"/>
          </p:cNvGraphicFramePr>
          <p:nvPr>
            <p:ph sz="half" idx="2"/>
          </p:nvPr>
        </p:nvGraphicFramePr>
        <p:xfrm>
          <a:off x="4860925" y="854075"/>
          <a:ext cx="4527550" cy="4051935"/>
        </p:xfrm>
        <a:graphic>
          <a:graphicData uri="http://schemas.openxmlformats.org/presentationml/2006/ole">
            <mc:AlternateContent xmlns:mc="http://schemas.openxmlformats.org/markup-compatibility/2006">
              <mc:Choice xmlns:v="urn:schemas-microsoft-com:vml" Requires="v">
                <p:oleObj spid="_x0000_s14" name="" r:id="rId2" imgW="4533900" imgH="4057650" progId="Paint.Picture">
                  <p:embed/>
                </p:oleObj>
              </mc:Choice>
              <mc:Fallback>
                <p:oleObj name="" r:id="rId2" imgW="4533900" imgH="4057650" progId="Paint.Picture">
                  <p:embed/>
                  <p:pic>
                    <p:nvPicPr>
                      <p:cNvPr id="0" name="Picture 13"/>
                      <p:cNvPicPr/>
                      <p:nvPr/>
                    </p:nvPicPr>
                    <p:blipFill>
                      <a:blip r:embed="rId3"/>
                    </p:blipFill>
                    <p:spPr>
                      <a:xfrm>
                        <a:off x="4860925" y="854075"/>
                        <a:ext cx="4527550" cy="4051935"/>
                      </a:xfrm>
                      <a:prstGeom prst="rect">
                        <a:avLst/>
                      </a:prstGeom>
                    </p:spPr>
                  </p:pic>
                </p:oleObj>
              </mc:Fallback>
            </mc:AlternateContent>
          </a:graphicData>
        </a:graphic>
      </p:graphicFrame>
      <p:cxnSp>
        <p:nvCxnSpPr>
          <p:cNvPr id="15" name="Straight Connector 14"/>
          <p:cNvCxnSpPr/>
          <p:nvPr/>
        </p:nvCxnSpPr>
        <p:spPr>
          <a:xfrm>
            <a:off x="4764405" y="598805"/>
            <a:ext cx="0" cy="4380865"/>
          </a:xfrm>
          <a:prstGeom prst="line">
            <a:avLst/>
          </a:prstGeom>
          <a:ln w="28575" cmpd="dbl">
            <a:solidFill>
              <a:schemeClr val="accent1">
                <a:shade val="50000"/>
              </a:schemeClr>
            </a:solidFill>
            <a:prstDash val="soli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a:t>Pre-requisite:</a:t>
            </a:r>
            <a:endParaRPr lang="en-US"/>
          </a:p>
          <a:p>
            <a:pPr lvl="1"/>
            <a:r>
              <a:rPr lang="en-US"/>
              <a:t>Linear Algebra</a:t>
            </a:r>
            <a:endParaRPr lang="en-US"/>
          </a:p>
          <a:p>
            <a:pPr lvl="1"/>
            <a:r>
              <a:rPr lang="en-US"/>
              <a:t>Probabilistic Statistics</a:t>
            </a:r>
            <a:endParaRPr lang="en-US"/>
          </a:p>
          <a:p>
            <a:pPr lvl="1"/>
            <a:r>
              <a:rPr lang="en-US"/>
              <a:t>Programming</a:t>
            </a:r>
            <a:endParaRPr lang="en-US"/>
          </a:p>
          <a:p>
            <a:r>
              <a:rPr lang="en-US"/>
              <a:t>Machine Learning</a:t>
            </a:r>
            <a:endParaRPr lang="en-US"/>
          </a:p>
          <a:p>
            <a:pPr lvl="1"/>
            <a:r>
              <a:rPr lang="en-US"/>
              <a:t>Berkley's ML Blogs</a:t>
            </a:r>
            <a:endParaRPr lang="en-US"/>
          </a:p>
          <a:p>
            <a:pPr lvl="1"/>
            <a:r>
              <a:rPr lang="en-US"/>
              <a:t>Intro to ML - Udacity</a:t>
            </a:r>
            <a:endParaRPr lang="en-US"/>
          </a:p>
          <a:p>
            <a:pPr lvl="1"/>
            <a:r>
              <a:rPr lang="en-US"/>
              <a:t>Coursera ML Course</a:t>
            </a:r>
            <a:endParaRPr lang="en-US"/>
          </a:p>
          <a:p>
            <a:pPr lvl="1"/>
            <a:r>
              <a:rPr lang="en-US"/>
              <a:t>Georgia Tech ML Course - Udacity</a:t>
            </a:r>
            <a:endParaRPr lang="en-US"/>
          </a:p>
          <a:p>
            <a:pPr lvl="1"/>
            <a:r>
              <a:rPr lang="en-US"/>
              <a:t>Kaggle Datasets</a:t>
            </a:r>
            <a:endParaRPr lang="en-US"/>
          </a:p>
        </p:txBody>
      </p:sp>
      <p:sp>
        <p:nvSpPr>
          <p:cNvPr id="6" name="Content Placeholder 5"/>
          <p:cNvSpPr>
            <a:spLocks noGrp="1"/>
          </p:cNvSpPr>
          <p:nvPr>
            <p:ph sz="half" idx="2"/>
          </p:nvPr>
        </p:nvSpPr>
        <p:spPr/>
        <p:txBody>
          <a:bodyPr/>
          <a:p>
            <a:r>
              <a:rPr sz="2200">
                <a:sym typeface="+mn-ea"/>
              </a:rPr>
              <a:t>Deep Learning</a:t>
            </a:r>
            <a:endParaRPr lang="en-US" sz="2200"/>
          </a:p>
          <a:p>
            <a:pPr lvl="1"/>
            <a:r>
              <a:rPr sz="2200">
                <a:sym typeface="+mn-ea"/>
              </a:rPr>
              <a:t>Intro to DL - Udacity</a:t>
            </a:r>
            <a:endParaRPr lang="en-US" sz="2200"/>
          </a:p>
          <a:p>
            <a:pPr lvl="1"/>
            <a:r>
              <a:rPr sz="2200">
                <a:sym typeface="+mn-ea"/>
              </a:rPr>
              <a:t>deeplearning.ai - Coursera</a:t>
            </a:r>
            <a:endParaRPr lang="en-US" sz="2200"/>
          </a:p>
          <a:p>
            <a:pPr lvl="1"/>
            <a:r>
              <a:rPr sz="2200">
                <a:sym typeface="+mn-ea"/>
              </a:rPr>
              <a:t>Fast.ai</a:t>
            </a:r>
            <a:endParaRPr lang="en-US" sz="2200"/>
          </a:p>
          <a:p>
            <a:pPr lvl="1"/>
            <a:r>
              <a:rPr sz="2200">
                <a:sym typeface="+mn-ea"/>
              </a:rPr>
              <a:t>neuralnetworksanddeeplearning.com</a:t>
            </a:r>
            <a:endParaRPr lang="en-US"/>
          </a:p>
          <a:p>
            <a:r>
              <a:rPr>
                <a:sym typeface="+mn-ea"/>
              </a:rPr>
              <a:t>Computer Vision</a:t>
            </a:r>
            <a:endParaRPr lang="en-US">
              <a:sym typeface="+mn-ea"/>
            </a:endParaRPr>
          </a:p>
          <a:p>
            <a:pPr lvl="1"/>
            <a:r>
              <a:rPr lang="en-US"/>
              <a:t>Georgia Tech CV Course - Udacity</a:t>
            </a:r>
            <a:endParaRPr lang="en-US"/>
          </a:p>
          <a:p>
            <a:pPr lvl="1"/>
            <a:r>
              <a:rPr lang="en-US"/>
              <a:t>PyImageSearch blogs</a:t>
            </a:r>
            <a:endParaRPr lang="en-US"/>
          </a:p>
          <a:p>
            <a:pPr lvl="1"/>
            <a:r>
              <a:rPr lang="en-US"/>
              <a:t>LearnOpenCV blogs</a:t>
            </a:r>
            <a:endParaRPr lang="en-US"/>
          </a:p>
        </p:txBody>
      </p:sp>
      <p:sp>
        <p:nvSpPr>
          <p:cNvPr id="3" name="Title 2"/>
          <p:cNvSpPr>
            <a:spLocks noGrp="1"/>
          </p:cNvSpPr>
          <p:nvPr>
            <p:ph type="title"/>
          </p:nvPr>
        </p:nvSpPr>
        <p:spPr/>
        <p:txBody>
          <a:bodyPr/>
          <a:p>
            <a:r>
              <a:rPr lang="en-US"/>
              <a:t>Learning Road Map</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500"/>
                                        <p:tgtEl>
                                          <p:spTgt spid="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Effect transition="in" filter="fade">
                                      <p:cBhvr>
                                        <p:cTn id="44" dur="500"/>
                                        <p:tgtEl>
                                          <p:spTgt spid="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Effect transition="in" filter="fade">
                                      <p:cBhvr>
                                        <p:cTn id="50" dur="500"/>
                                        <p:tgtEl>
                                          <p:spTgt spid="6">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fade">
                                      <p:cBhvr>
                                        <p:cTn id="53" dur="500"/>
                                        <p:tgtEl>
                                          <p:spTgt spid="6">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5" end="5"/>
                                            </p:txEl>
                                          </p:spTgt>
                                        </p:tgtEl>
                                        <p:attrNameLst>
                                          <p:attrName>style.visibility</p:attrName>
                                        </p:attrNameLst>
                                      </p:cBhvr>
                                      <p:to>
                                        <p:strVal val="visible"/>
                                      </p:to>
                                    </p:set>
                                    <p:animEffect transition="in" filter="fade">
                                      <p:cBhvr>
                                        <p:cTn id="58" dur="500"/>
                                        <p:tgtEl>
                                          <p:spTgt spid="6">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fade">
                                      <p:cBhvr>
                                        <p:cTn id="61" dur="500"/>
                                        <p:tgtEl>
                                          <p:spTgt spid="6">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7" end="7"/>
                                            </p:txEl>
                                          </p:spTgt>
                                        </p:tgtEl>
                                        <p:attrNameLst>
                                          <p:attrName>style.visibility</p:attrName>
                                        </p:attrNameLst>
                                      </p:cBhvr>
                                      <p:to>
                                        <p:strVal val="visible"/>
                                      </p:to>
                                    </p:set>
                                    <p:animEffect transition="in" filter="fade">
                                      <p:cBhvr>
                                        <p:cTn id="64" dur="500"/>
                                        <p:tgtEl>
                                          <p:spTgt spid="6">
                                            <p:txEl>
                                              <p:pRg st="7" end="7"/>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8" end="8"/>
                                            </p:txEl>
                                          </p:spTgt>
                                        </p:tgtEl>
                                        <p:attrNameLst>
                                          <p:attrName>style.visibility</p:attrName>
                                        </p:attrNameLst>
                                      </p:cBhvr>
                                      <p:to>
                                        <p:strVal val="visible"/>
                                      </p:to>
                                    </p:set>
                                    <p:animEffect transition="in" filter="fade">
                                      <p:cBhvr>
                                        <p:cTn id="6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2413" y="468342"/>
            <a:ext cx="8749665" cy="4380548"/>
          </a:xfrm>
        </p:spPr>
        <p:txBody>
          <a:bodyPr/>
          <a:p>
            <a:r>
              <a:rPr lang="en-US"/>
              <a:t>Stanford CS231 Classroom</a:t>
            </a:r>
            <a:endParaRPr lang="en-US"/>
          </a:p>
          <a:p>
            <a:r>
              <a:rPr>
                <a:sym typeface="+mn-ea"/>
              </a:rPr>
              <a:t>Udacity - Introduction to Machine Learning</a:t>
            </a:r>
            <a:endParaRPr lang="en-US"/>
          </a:p>
          <a:p>
            <a:r>
              <a:rPr>
                <a:sym typeface="+mn-ea"/>
              </a:rPr>
              <a:t>Udacity - Advanced Machine Learning - Georgia Tech</a:t>
            </a:r>
            <a:endParaRPr lang="en-US"/>
          </a:p>
          <a:p>
            <a:r>
              <a:rPr lang="en-US"/>
              <a:t>Coursera - Introduction to Machine Learning</a:t>
            </a:r>
            <a:endParaRPr lang="en-US"/>
          </a:p>
          <a:p>
            <a:r>
              <a:rPr lang="en-US"/>
              <a:t>Coursera - deeplearning.ai</a:t>
            </a:r>
            <a:endParaRPr lang="en-US"/>
          </a:p>
          <a:p>
            <a:r>
              <a:rPr>
                <a:sym typeface="+mn-ea"/>
              </a:rPr>
              <a:t>MIT - Deep Learning 6.S094</a:t>
            </a:r>
            <a:endParaRPr lang="en-US"/>
          </a:p>
          <a:p>
            <a:r>
              <a:rPr lang="en-US"/>
              <a:t>http://neuralnetworksanddeeplearning.com</a:t>
            </a:r>
            <a:endParaRPr lang="en-US"/>
          </a:p>
          <a:p>
            <a:r>
              <a:rPr lang="en-US"/>
              <a:t>machinelearningmastery.com</a:t>
            </a:r>
            <a:endParaRPr lang="en-US"/>
          </a:p>
          <a:p>
            <a:r>
              <a:rPr lang="en-US"/>
              <a:t>Khan Academy - Statistics and Linear Algebra</a:t>
            </a:r>
            <a:endParaRPr lang="en-US"/>
          </a:p>
          <a:p>
            <a:r>
              <a:rPr lang="en-US"/>
              <a:t>Fast AI - Deep Learning Course</a:t>
            </a:r>
            <a:endParaRPr lang="en-US"/>
          </a:p>
          <a:p>
            <a:r>
              <a:rPr lang="en-US"/>
              <a:t>Udacity - Computer Vision - Georgia Tech</a:t>
            </a:r>
            <a:endParaRPr lang="en-US"/>
          </a:p>
          <a:p>
            <a:r>
              <a:rPr lang="en-US"/>
              <a:t>Caffe and ConvnetJS Official Sites</a:t>
            </a:r>
            <a:endParaRPr lang="en-US"/>
          </a:p>
        </p:txBody>
      </p:sp>
      <p:sp>
        <p:nvSpPr>
          <p:cNvPr id="3" name="Title 2"/>
          <p:cNvSpPr>
            <a:spLocks noGrp="1"/>
          </p:cNvSpPr>
          <p:nvPr>
            <p:ph type="title"/>
          </p:nvPr>
        </p:nvSpPr>
        <p:spPr/>
        <p:txBody>
          <a:bodyPr/>
          <a:p>
            <a:r>
              <a:rPr lang="en-US"/>
              <a:t>References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Looking from a problem perspective</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6" name="Content Placeholder 5"/>
          <p:cNvSpPr/>
          <p:nvPr>
            <p:ph idx="1"/>
          </p:nvPr>
        </p:nvSpPr>
        <p:spPr>
          <a:xfrm>
            <a:off x="253365" y="3338830"/>
            <a:ext cx="8749665" cy="1216660"/>
          </a:xfrm>
        </p:spPr>
        <p:txBody>
          <a:bodyPr/>
          <a:p>
            <a:r>
              <a:rPr lang="en-US"/>
              <a:t>Producer application provide data in XML Format.</a:t>
            </a:r>
            <a:endParaRPr lang="en-US"/>
          </a:p>
          <a:p>
            <a:r>
              <a:rPr lang="en-US"/>
              <a:t>Consumer application can only consume JSON Format data.</a:t>
            </a:r>
            <a:endParaRPr lang="en-US"/>
          </a:p>
          <a:p>
            <a:r>
              <a:rPr lang="en-US"/>
              <a:t>EAI Solution transforms XML data to JSON data so it can be consumed.</a:t>
            </a:r>
            <a:endParaRPr lang="en-US"/>
          </a:p>
          <a:p>
            <a:endParaRPr lang="en-US"/>
          </a:p>
        </p:txBody>
      </p:sp>
      <p:pic>
        <p:nvPicPr>
          <p:cNvPr id="7" name="Picture 6"/>
          <p:cNvPicPr>
            <a:picLocks noChangeAspect="1"/>
          </p:cNvPicPr>
          <p:nvPr/>
        </p:nvPicPr>
        <p:blipFill>
          <a:blip r:embed="rId1"/>
          <a:stretch>
            <a:fillRect/>
          </a:stretch>
        </p:blipFill>
        <p:spPr>
          <a:xfrm>
            <a:off x="943610" y="595630"/>
            <a:ext cx="7838440" cy="2497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t>There are well known solutions to common needs in EIA world, which are called </a:t>
            </a:r>
            <a:r>
              <a:rPr lang="en-US" b="1"/>
              <a:t>Enterprise Integration Patterns (EIP)</a:t>
            </a:r>
            <a:r>
              <a:rPr lang="en-US"/>
              <a:t>. EIPs can be considered as Desing Patterns of EIA world.</a:t>
            </a:r>
            <a:endParaRPr lang="en-US"/>
          </a:p>
          <a:p>
            <a:r>
              <a:rPr lang="en-US" b="1"/>
              <a:t>Spring Integration(SI)</a:t>
            </a:r>
            <a:r>
              <a:rPr lang="en-US"/>
              <a:t> is a physical embodiment of the EIP in Java which is built on top of Spring Framework.</a:t>
            </a:r>
            <a:endParaRPr lang="en-US"/>
          </a:p>
          <a:p>
            <a:r>
              <a:rPr lang="en-US"/>
              <a:t>With Spring Integration, you can leverage features of Spring like:</a:t>
            </a:r>
            <a:endParaRPr lang="en-US"/>
          </a:p>
          <a:p>
            <a:pPr lvl="1"/>
            <a:r>
              <a:rPr lang="en-US"/>
              <a:t>Dependency Injection and Spring Container.</a:t>
            </a:r>
            <a:endParaRPr lang="en-US"/>
          </a:p>
          <a:p>
            <a:pPr lvl="1"/>
            <a:r>
              <a:rPr lang="en-US"/>
              <a:t>POJO driven capabilities and Bean Wiring.</a:t>
            </a:r>
            <a:endParaRPr lang="en-US"/>
          </a:p>
          <a:p>
            <a:pPr lvl="1"/>
            <a:r>
              <a:rPr lang="en-US"/>
              <a:t>AOP</a:t>
            </a:r>
            <a:endParaRPr lang="en-US"/>
          </a:p>
          <a:p>
            <a:pPr lvl="1"/>
            <a:r>
              <a:rPr lang="en-US"/>
              <a:t>Spring Security</a:t>
            </a:r>
            <a:endParaRPr lang="en-US"/>
          </a:p>
          <a:p>
            <a:pPr lvl="1"/>
            <a:r>
              <a:rPr lang="en-US"/>
              <a:t>Other benefits of Spring Ecosystem</a:t>
            </a:r>
            <a:endParaRPr lang="en-US"/>
          </a:p>
        </p:txBody>
      </p:sp>
      <p:sp>
        <p:nvSpPr>
          <p:cNvPr id="3" name="Title 2"/>
          <p:cNvSpPr>
            <a:spLocks noGrp="1"/>
          </p:cNvSpPr>
          <p:nvPr>
            <p:ph type="title"/>
          </p:nvPr>
        </p:nvSpPr>
        <p:spPr/>
        <p:txBody>
          <a:bodyPr/>
          <a:p>
            <a:r>
              <a:rPr lang="en-US"/>
              <a:t>What is Spring Integration?</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a:xfrm>
            <a:off x="0" y="1964732"/>
            <a:ext cx="9721850" cy="1157644"/>
          </a:xfrm>
        </p:spPr>
        <p:txBody>
          <a:bodyPr/>
          <a:p>
            <a:r>
              <a:rPr lang="en-US" sz="3000">
                <a:sym typeface="+mn-ea"/>
              </a:rPr>
              <a:t>Understanding main components of EIA</a:t>
            </a:r>
            <a:endParaRPr lang="en-US" sz="3000"/>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54000" y="2693670"/>
            <a:ext cx="8749665" cy="2370455"/>
          </a:xfrm>
        </p:spPr>
        <p:txBody>
          <a:bodyPr/>
          <a:p>
            <a:r>
              <a:rPr lang="en-US" sz="1800"/>
              <a:t>Producer and Consumer communicate with each other via </a:t>
            </a:r>
            <a:r>
              <a:rPr lang="en-US" sz="1800" b="1"/>
              <a:t>Pipe / Channel</a:t>
            </a:r>
            <a:r>
              <a:rPr lang="en-US" sz="1800"/>
              <a:t>.</a:t>
            </a:r>
            <a:endParaRPr lang="en-US" sz="1800"/>
          </a:p>
          <a:p>
            <a:r>
              <a:rPr lang="en-US" sz="1800" b="1"/>
              <a:t>Classified into</a:t>
            </a:r>
            <a:r>
              <a:rPr lang="en-US" sz="1800"/>
              <a:t>: Pollable Channels and Subscribable Channels</a:t>
            </a:r>
            <a:endParaRPr lang="en-US" sz="1800"/>
          </a:p>
          <a:p>
            <a:r>
              <a:rPr lang="en-US" sz="1800"/>
              <a:t>In Spring Integration:</a:t>
            </a:r>
            <a:endParaRPr lang="en-US" sz="1800"/>
          </a:p>
          <a:p>
            <a:pPr lvl="1"/>
            <a:r>
              <a:rPr lang="en-US" sz="1800"/>
              <a:t>Pipes are called </a:t>
            </a:r>
            <a:r>
              <a:rPr lang="en-US" sz="1800" b="1"/>
              <a:t>Channels</a:t>
            </a:r>
            <a:r>
              <a:rPr lang="en-US" sz="1800"/>
              <a:t>.</a:t>
            </a:r>
            <a:endParaRPr lang="en-US" sz="1800"/>
          </a:p>
          <a:p>
            <a:pPr lvl="1"/>
            <a:r>
              <a:rPr lang="en-US" sz="1800"/>
              <a:t>Producers and Consumers are known as </a:t>
            </a:r>
            <a:r>
              <a:rPr lang="en-US" sz="1800" b="1"/>
              <a:t>Endpoints</a:t>
            </a:r>
            <a:r>
              <a:rPr lang="en-US" sz="1800"/>
              <a:t>.</a:t>
            </a:r>
            <a:endParaRPr lang="en-US" sz="1800"/>
          </a:p>
          <a:p>
            <a:pPr lvl="1"/>
            <a:r>
              <a:rPr lang="en-US" sz="1800"/>
              <a:t>The communication occurs via </a:t>
            </a:r>
            <a:r>
              <a:rPr lang="en-US" sz="1800" b="1"/>
              <a:t>Messages</a:t>
            </a:r>
            <a:r>
              <a:rPr lang="en-US" sz="1800"/>
              <a:t>.</a:t>
            </a:r>
            <a:endParaRPr lang="en-US" sz="1800"/>
          </a:p>
          <a:p>
            <a:pPr lvl="1"/>
            <a:r>
              <a:rPr lang="en-US" sz="1800"/>
              <a:t>Message may consist of either some </a:t>
            </a:r>
            <a:r>
              <a:rPr lang="en-US" sz="1800" b="1"/>
              <a:t>data</a:t>
            </a:r>
            <a:r>
              <a:rPr lang="en-US" sz="1800"/>
              <a:t> or some </a:t>
            </a:r>
            <a:r>
              <a:rPr lang="en-US" sz="1800" b="1"/>
              <a:t>event </a:t>
            </a:r>
            <a:r>
              <a:rPr lang="en-US" sz="1800"/>
              <a:t>information.</a:t>
            </a:r>
            <a:endParaRPr lang="en-US" sz="1800"/>
          </a:p>
        </p:txBody>
      </p:sp>
      <p:sp>
        <p:nvSpPr>
          <p:cNvPr id="3" name="Title 2"/>
          <p:cNvSpPr>
            <a:spLocks noGrp="1"/>
          </p:cNvSpPr>
          <p:nvPr>
            <p:ph type="title"/>
          </p:nvPr>
        </p:nvSpPr>
        <p:spPr/>
        <p:txBody>
          <a:bodyPr/>
          <a:p>
            <a:r>
              <a:rPr lang="en-US"/>
              <a:t>Channels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5" name="Rounded Rectangle 4"/>
          <p:cNvSpPr/>
          <p:nvPr/>
        </p:nvSpPr>
        <p:spPr>
          <a:xfrm>
            <a:off x="324485" y="104394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Producer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(Sender)</a:t>
            </a:r>
            <a:endParaRPr lang="en-US" sz="1600" dirty="0" smtClean="0">
              <a:solidFill>
                <a:schemeClr val="bg1"/>
              </a:solidFill>
              <a:latin typeface="Cambria" pitchFamily="18" charset="0"/>
              <a:cs typeface="Arial" pitchFamily="34" charset="0"/>
            </a:endParaRPr>
          </a:p>
        </p:txBody>
      </p:sp>
      <p:sp>
        <p:nvSpPr>
          <p:cNvPr id="7" name="Can 6"/>
          <p:cNvSpPr/>
          <p:nvPr/>
        </p:nvSpPr>
        <p:spPr>
          <a:xfrm rot="5400000">
            <a:off x="4671060" y="-422910"/>
            <a:ext cx="360045" cy="3583305"/>
          </a:xfrm>
          <a:prstGeom prst="can">
            <a:avLst/>
          </a:prstGeom>
          <a:solidFill>
            <a:schemeClr val="accent6">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8" name="Text Box 7"/>
          <p:cNvSpPr txBox="1"/>
          <p:nvPr/>
        </p:nvSpPr>
        <p:spPr>
          <a:xfrm>
            <a:off x="4523105" y="1179195"/>
            <a:ext cx="609600" cy="383540"/>
          </a:xfrm>
          <a:prstGeom prst="rect">
            <a:avLst/>
          </a:prstGeom>
          <a:noFill/>
        </p:spPr>
        <p:txBody>
          <a:bodyPr wrap="none" rtlCol="0">
            <a:spAutoFit/>
          </a:bodyPr>
          <a:p>
            <a:r>
              <a:rPr lang="en-US"/>
              <a:t>Pipe</a:t>
            </a:r>
            <a:endParaRPr lang="en-US"/>
          </a:p>
        </p:txBody>
      </p:sp>
      <p:sp>
        <p:nvSpPr>
          <p:cNvPr id="9" name="Folded Corner 8"/>
          <p:cNvSpPr/>
          <p:nvPr/>
        </p:nvSpPr>
        <p:spPr>
          <a:xfrm>
            <a:off x="2271395" y="1836420"/>
            <a:ext cx="864235" cy="680085"/>
          </a:xfrm>
          <a:prstGeom prst="foldedCorner">
            <a:avLst/>
          </a:prstGeom>
          <a:solidFill>
            <a:schemeClr val="tx2">
              <a:lumMod val="20000"/>
              <a:lumOff val="80000"/>
            </a:schemeClr>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accent4"/>
                </a:solidFill>
                <a:latin typeface="Cambria" pitchFamily="18" charset="0"/>
                <a:cs typeface="Arial" pitchFamily="34" charset="0"/>
              </a:rPr>
              <a:t>Message</a:t>
            </a:r>
            <a:endParaRPr lang="en-US" sz="1600" dirty="0" smtClean="0">
              <a:solidFill>
                <a:schemeClr val="accent4"/>
              </a:solidFill>
              <a:latin typeface="Cambria" pitchFamily="18" charset="0"/>
              <a:cs typeface="Arial" pitchFamily="34" charset="0"/>
            </a:endParaRPr>
          </a:p>
        </p:txBody>
      </p:sp>
      <p:sp>
        <p:nvSpPr>
          <p:cNvPr id="10" name="Right Arrow 9"/>
          <p:cNvSpPr/>
          <p:nvPr/>
        </p:nvSpPr>
        <p:spPr>
          <a:xfrm>
            <a:off x="2446020" y="121348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1" name="Right Arrow 10"/>
          <p:cNvSpPr/>
          <p:nvPr/>
        </p:nvSpPr>
        <p:spPr>
          <a:xfrm>
            <a:off x="6781165" y="1209675"/>
            <a:ext cx="504190" cy="287655"/>
          </a:xfrm>
          <a:prstGeom prst="rightArrow">
            <a:avLst/>
          </a:prstGeom>
          <a:solidFill>
            <a:schemeClr val="accent4"/>
          </a:solidFill>
          <a:ln>
            <a:solidFill>
              <a:schemeClr val="tx2"/>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12" name="Rounded Rectangle 11"/>
          <p:cNvSpPr/>
          <p:nvPr/>
        </p:nvSpPr>
        <p:spPr>
          <a:xfrm>
            <a:off x="7411720" y="1027430"/>
            <a:ext cx="1871980" cy="648335"/>
          </a:xfrm>
          <a:prstGeom prst="roundRect">
            <a:avLst/>
          </a:prstGeom>
          <a:solidFill>
            <a:srgbClr val="00B050"/>
          </a:solidFill>
          <a:ln>
            <a:no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r>
              <a:rPr lang="en-US" sz="1600" dirty="0" smtClean="0">
                <a:solidFill>
                  <a:schemeClr val="bg1"/>
                </a:solidFill>
                <a:latin typeface="Cambria" pitchFamily="18" charset="0"/>
                <a:cs typeface="Arial" pitchFamily="34" charset="0"/>
              </a:rPr>
              <a:t>Consumer</a:t>
            </a:r>
            <a:br>
              <a:rPr lang="en-US" sz="1600" dirty="0" smtClean="0">
                <a:solidFill>
                  <a:schemeClr val="bg1"/>
                </a:solidFill>
                <a:latin typeface="Cambria" pitchFamily="18" charset="0"/>
                <a:cs typeface="Arial" pitchFamily="34" charset="0"/>
              </a:rPr>
            </a:br>
            <a:r>
              <a:rPr lang="en-US" sz="1600" dirty="0" smtClean="0">
                <a:solidFill>
                  <a:schemeClr val="bg1"/>
                </a:solidFill>
                <a:latin typeface="Cambria" pitchFamily="18" charset="0"/>
                <a:cs typeface="Arial" pitchFamily="34" charset="0"/>
              </a:rPr>
              <a:t>(Receiver)</a:t>
            </a:r>
            <a:endParaRPr lang="en-US" sz="1600" dirty="0" smtClean="0">
              <a:solidFill>
                <a:schemeClr val="bg1"/>
              </a:solidFill>
              <a:latin typeface="Cambr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0000 0.000000 L 0.436773 0.000000 " pathEditMode="relative" rAng="0" ptsTypes="">
                                      <p:cBhvr>
                                        <p:cTn id="6" dur="2000" fill="hold"/>
                                        <p:tgtEl>
                                          <p:spTgt spid="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p:txBody>
          <a:bodyPr/>
          <a:p>
            <a:r>
              <a:rPr lang="en-US" b="1"/>
              <a:t>Message</a:t>
            </a:r>
            <a:r>
              <a:rPr lang="en-US"/>
              <a:t> consits of the Header and the Payload.</a:t>
            </a:r>
            <a:endParaRPr lang="en-US"/>
          </a:p>
          <a:p>
            <a:endParaRPr lang="en-US"/>
          </a:p>
          <a:p>
            <a:r>
              <a:rPr lang="en-US" b="1"/>
              <a:t>Header</a:t>
            </a:r>
            <a:r>
              <a:rPr lang="en-US"/>
              <a:t> contains system information. E.g. timestamp, id, some metadata.</a:t>
            </a:r>
            <a:endParaRPr lang="en-US"/>
          </a:p>
          <a:p>
            <a:endParaRPr lang="en-US"/>
          </a:p>
          <a:p>
            <a:r>
              <a:rPr lang="en-US" b="1"/>
              <a:t>Payload</a:t>
            </a:r>
            <a:r>
              <a:rPr lang="en-US"/>
              <a:t> contains the data or event that's needs to be exchanged inside of SI environment.</a:t>
            </a:r>
            <a:endParaRPr lang="en-US"/>
          </a:p>
        </p:txBody>
      </p:sp>
      <p:sp>
        <p:nvSpPr>
          <p:cNvPr id="3" name="Title 2"/>
          <p:cNvSpPr>
            <a:spLocks noGrp="1"/>
          </p:cNvSpPr>
          <p:nvPr>
            <p:ph type="title"/>
          </p:nvPr>
        </p:nvSpPr>
        <p:spPr/>
        <p:txBody>
          <a:bodyPr/>
          <a:p>
            <a:r>
              <a:rPr lang="en-US"/>
              <a:t>Messages</a:t>
            </a:r>
            <a:endParaRPr lang="en-US"/>
          </a:p>
        </p:txBody>
      </p:sp>
      <p:sp>
        <p:nvSpPr>
          <p:cNvPr id="4" name="Slide Number Placeholder 3"/>
          <p:cNvSpPr>
            <a:spLocks noGrp="1"/>
          </p:cNvSpPr>
          <p:nvPr>
            <p:ph type="sldNum" sz="quarter" idx="12"/>
          </p:nvPr>
        </p:nvSpPr>
        <p:spPr/>
        <p:txBody>
          <a:bodyPr/>
          <a:p>
            <a:fld id="{03C13E15-D76E-47D2-A437-8D7DCC286E0B}" type="slidenum">
              <a:rPr lang="en-IN" smtClean="0"/>
            </a:fld>
            <a:endParaRPr lang="en-IN"/>
          </a:p>
        </p:txBody>
      </p:sp>
      <p:sp>
        <p:nvSpPr>
          <p:cNvPr id="9" name="Folded Corner 8"/>
          <p:cNvSpPr/>
          <p:nvPr/>
        </p:nvSpPr>
        <p:spPr>
          <a:xfrm rot="10800000" flipH="1">
            <a:off x="5913755" y="871220"/>
            <a:ext cx="2981325" cy="3509010"/>
          </a:xfrm>
          <a:prstGeom prst="foldedCorner">
            <a:avLst>
              <a:gd name="adj" fmla="val 27348"/>
            </a:avLst>
          </a:prstGeom>
          <a:solidFill>
            <a:schemeClr val="accent1">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solidFill>
                <a:schemeClr val="accent4"/>
              </a:solidFill>
              <a:latin typeface="Cambria" pitchFamily="18" charset="0"/>
              <a:cs typeface="Arial" pitchFamily="34" charset="0"/>
            </a:endParaRPr>
          </a:p>
        </p:txBody>
      </p:sp>
      <p:sp>
        <p:nvSpPr>
          <p:cNvPr id="2" name="Text Box 1"/>
          <p:cNvSpPr txBox="1"/>
          <p:nvPr/>
        </p:nvSpPr>
        <p:spPr>
          <a:xfrm>
            <a:off x="6917055" y="1076325"/>
            <a:ext cx="1045210" cy="383540"/>
          </a:xfrm>
          <a:prstGeom prst="rect">
            <a:avLst/>
          </a:prstGeom>
          <a:noFill/>
        </p:spPr>
        <p:txBody>
          <a:bodyPr wrap="none" rtlCol="0">
            <a:spAutoFit/>
          </a:bodyPr>
          <a:p>
            <a:r>
              <a:rPr lang="en-US"/>
              <a:t>Message</a:t>
            </a:r>
            <a:endParaRPr lang="en-US"/>
          </a:p>
        </p:txBody>
      </p:sp>
      <p:sp>
        <p:nvSpPr>
          <p:cNvPr id="8" name="Rounded Rectangle 7"/>
          <p:cNvSpPr/>
          <p:nvPr/>
        </p:nvSpPr>
        <p:spPr>
          <a:xfrm>
            <a:off x="6156960" y="1692275"/>
            <a:ext cx="2592070" cy="648335"/>
          </a:xfrm>
          <a:prstGeom prst="roundRect">
            <a:avLst/>
          </a:prstGeom>
          <a:solidFill>
            <a:srgbClr val="92D050"/>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6" name="Text Box 5"/>
          <p:cNvSpPr txBox="1"/>
          <p:nvPr/>
        </p:nvSpPr>
        <p:spPr>
          <a:xfrm>
            <a:off x="6980555" y="1823720"/>
            <a:ext cx="899795" cy="383540"/>
          </a:xfrm>
          <a:prstGeom prst="rect">
            <a:avLst/>
          </a:prstGeom>
          <a:noFill/>
        </p:spPr>
        <p:txBody>
          <a:bodyPr wrap="none" rtlCol="0">
            <a:spAutoFit/>
          </a:bodyPr>
          <a:p>
            <a:r>
              <a:rPr lang="en-US"/>
              <a:t>Header</a:t>
            </a:r>
            <a:endParaRPr lang="en-US"/>
          </a:p>
        </p:txBody>
      </p:sp>
      <p:sp>
        <p:nvSpPr>
          <p:cNvPr id="10" name="Rounded Rectangle 9"/>
          <p:cNvSpPr/>
          <p:nvPr/>
        </p:nvSpPr>
        <p:spPr>
          <a:xfrm>
            <a:off x="6153150" y="2536825"/>
            <a:ext cx="2592070" cy="1452880"/>
          </a:xfrm>
          <a:prstGeom prst="roundRect">
            <a:avLst/>
          </a:prstGeom>
          <a:solidFill>
            <a:schemeClr val="accent4">
              <a:lumMod val="60000"/>
              <a:lumOff val="40000"/>
            </a:schemeClr>
          </a:solidFill>
          <a:ln>
            <a:solidFill>
              <a:schemeClr val="bg1">
                <a:lumMod val="50000"/>
              </a:schemeClr>
            </a:solidFill>
          </a:ln>
          <a:effectLst/>
        </p:spPr>
        <p:style>
          <a:lnRef idx="1">
            <a:schemeClr val="accent5"/>
          </a:lnRef>
          <a:fillRef idx="3">
            <a:schemeClr val="accent5"/>
          </a:fillRef>
          <a:effectRef idx="2">
            <a:schemeClr val="accent5"/>
          </a:effectRef>
          <a:fontRef idx="minor">
            <a:schemeClr val="lt1"/>
          </a:fontRef>
        </p:style>
        <p:txBody>
          <a:bodyPr wrap="none" rtlCol="0" anchor="ctr"/>
          <a:p>
            <a:pPr algn="ctr"/>
            <a:endParaRPr lang="en-US" sz="1600" dirty="0" smtClean="0">
              <a:latin typeface="Cambria" pitchFamily="18" charset="0"/>
              <a:cs typeface="Arial" pitchFamily="34" charset="0"/>
            </a:endParaRPr>
          </a:p>
        </p:txBody>
      </p:sp>
      <p:sp>
        <p:nvSpPr>
          <p:cNvPr id="7" name="Text Box 6"/>
          <p:cNvSpPr txBox="1"/>
          <p:nvPr/>
        </p:nvSpPr>
        <p:spPr>
          <a:xfrm>
            <a:off x="6985000" y="2988945"/>
            <a:ext cx="946150" cy="383540"/>
          </a:xfrm>
          <a:prstGeom prst="rect">
            <a:avLst/>
          </a:prstGeom>
          <a:noFill/>
        </p:spPr>
        <p:txBody>
          <a:bodyPr wrap="none" rtlCol="0">
            <a:spAutoFit/>
          </a:bodyPr>
          <a:p>
            <a:r>
              <a:rPr lang="en-US"/>
              <a:t>Payload</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p>
            <a:r>
              <a:rPr lang="en-US"/>
              <a:t>Pollable Channels</a:t>
            </a:r>
            <a:endParaRPr lang="en-US"/>
          </a:p>
        </p:txBody>
      </p:sp>
      <p:sp>
        <p:nvSpPr>
          <p:cNvPr id="8" name="Content Placeholder 7"/>
          <p:cNvSpPr>
            <a:spLocks noGrp="1"/>
          </p:cNvSpPr>
          <p:nvPr>
            <p:ph sz="half" idx="2"/>
          </p:nvPr>
        </p:nvSpPr>
        <p:spPr/>
        <p:txBody>
          <a:bodyPr/>
          <a:p>
            <a:r>
              <a:rPr>
                <a:sym typeface="+mn-ea"/>
              </a:rPr>
              <a:t>Consumers actively </a:t>
            </a:r>
            <a:r>
              <a:rPr b="1">
                <a:sym typeface="+mn-ea"/>
              </a:rPr>
              <a:t>poll</a:t>
            </a:r>
            <a:r>
              <a:rPr>
                <a:sym typeface="+mn-ea"/>
              </a:rPr>
              <a:t> to receive messages.</a:t>
            </a:r>
            <a:endParaRPr lang="en-US"/>
          </a:p>
          <a:p>
            <a:r>
              <a:rPr>
                <a:sym typeface="+mn-ea"/>
              </a:rPr>
              <a:t>Requires a </a:t>
            </a:r>
            <a:r>
              <a:rPr b="1">
                <a:sym typeface="+mn-ea"/>
              </a:rPr>
              <a:t>queue</a:t>
            </a:r>
            <a:r>
              <a:rPr>
                <a:sym typeface="+mn-ea"/>
              </a:rPr>
              <a:t> with designated capacity to hold the messages.</a:t>
            </a:r>
            <a:endParaRPr lang="en-US"/>
          </a:p>
          <a:p>
            <a:r>
              <a:rPr b="1">
                <a:sym typeface="+mn-ea"/>
              </a:rPr>
              <a:t>Point-to-point</a:t>
            </a:r>
            <a:r>
              <a:rPr>
                <a:sym typeface="+mn-ea"/>
              </a:rPr>
              <a:t> channel with only one receiver of a message in the channel.</a:t>
            </a:r>
            <a:endParaRPr lang="en-US"/>
          </a:p>
          <a:p>
            <a:r>
              <a:rPr>
                <a:sym typeface="+mn-ea"/>
              </a:rPr>
              <a:t>Used for sending “</a:t>
            </a:r>
            <a:r>
              <a:rPr b="1">
                <a:sym typeface="+mn-ea"/>
              </a:rPr>
              <a:t>document </a:t>
            </a:r>
            <a:r>
              <a:rPr>
                <a:sym typeface="+mn-ea"/>
              </a:rPr>
              <a:t>” messages between endpoints.</a:t>
            </a:r>
            <a:endParaRPr>
              <a:sym typeface="+mn-ea"/>
            </a:endParaRPr>
          </a:p>
          <a:p>
            <a:r>
              <a:rPr lang="en-US"/>
              <a:t>If there are more then one subscribers, it picks 1st one.</a:t>
            </a:r>
            <a:endParaRPr lang="en-US"/>
          </a:p>
        </p:txBody>
      </p:sp>
      <p:sp>
        <p:nvSpPr>
          <p:cNvPr id="11" name="Text Placeholder 10"/>
          <p:cNvSpPr>
            <a:spLocks noGrp="1"/>
          </p:cNvSpPr>
          <p:nvPr>
            <p:ph type="body" sz="quarter" idx="3"/>
          </p:nvPr>
        </p:nvSpPr>
        <p:spPr/>
        <p:txBody>
          <a:bodyPr/>
          <a:p>
            <a:r>
              <a:rPr lang="en-US"/>
              <a:t>Subscribable Channels </a:t>
            </a:r>
            <a:endParaRPr lang="en-US"/>
          </a:p>
        </p:txBody>
      </p:sp>
      <p:sp>
        <p:nvSpPr>
          <p:cNvPr id="9" name="Content Placeholder 8"/>
          <p:cNvSpPr>
            <a:spLocks noGrp="1"/>
          </p:cNvSpPr>
          <p:nvPr>
            <p:ph sz="quarter" idx="4"/>
          </p:nvPr>
        </p:nvSpPr>
        <p:spPr/>
        <p:txBody>
          <a:bodyPr>
            <a:normAutofit lnSpcReduction="10000"/>
          </a:bodyPr>
          <a:p>
            <a:pPr latinLnBrk="0">
              <a:lnSpc>
                <a:spcPct val="100000"/>
              </a:lnSpc>
              <a:spcBef>
                <a:spcPts val="800"/>
              </a:spcBef>
            </a:pPr>
            <a:r>
              <a:rPr lang="en-US"/>
              <a:t>Multiple subscribers </a:t>
            </a:r>
            <a:r>
              <a:rPr lang="en-US" b="1"/>
              <a:t>subscribe</a:t>
            </a:r>
            <a:r>
              <a:rPr lang="en-US"/>
              <a:t> to the channel.</a:t>
            </a:r>
            <a:endParaRPr lang="en-US"/>
          </a:p>
          <a:p>
            <a:pPr latinLnBrk="0">
              <a:lnSpc>
                <a:spcPct val="100000"/>
              </a:lnSpc>
              <a:spcBef>
                <a:spcPts val="800"/>
              </a:spcBef>
            </a:pPr>
            <a:r>
              <a:rPr b="1">
                <a:sym typeface="+mn-ea"/>
              </a:rPr>
              <a:t>Doesn't buffer</a:t>
            </a:r>
            <a:r>
              <a:rPr>
                <a:sym typeface="+mn-ea"/>
              </a:rPr>
              <a:t> messages and don't have any queue.</a:t>
            </a:r>
            <a:endParaRPr>
              <a:sym typeface="+mn-ea"/>
            </a:endParaRPr>
          </a:p>
          <a:p>
            <a:pPr latinLnBrk="0">
              <a:lnSpc>
                <a:spcPct val="100000"/>
              </a:lnSpc>
              <a:spcBef>
                <a:spcPts val="800"/>
              </a:spcBef>
            </a:pPr>
            <a:r>
              <a:rPr>
                <a:sym typeface="+mn-ea"/>
              </a:rPr>
              <a:t>Messages are </a:t>
            </a:r>
            <a:r>
              <a:rPr b="1">
                <a:sym typeface="+mn-ea"/>
              </a:rPr>
              <a:t>delivered to all</a:t>
            </a:r>
            <a:r>
              <a:rPr>
                <a:sym typeface="+mn-ea"/>
              </a:rPr>
              <a:t> the registered subscribers.</a:t>
            </a:r>
            <a:endParaRPr lang="en-US"/>
          </a:p>
          <a:p>
            <a:pPr latinLnBrk="0">
              <a:lnSpc>
                <a:spcPct val="100000"/>
              </a:lnSpc>
              <a:spcBef>
                <a:spcPts val="800"/>
              </a:spcBef>
            </a:pPr>
            <a:r>
              <a:rPr lang="en-US"/>
              <a:t>Used for sending “</a:t>
            </a:r>
            <a:r>
              <a:rPr lang="en-US" b="1"/>
              <a:t>event</a:t>
            </a:r>
            <a:r>
              <a:rPr lang="en-US"/>
              <a:t>” messages.</a:t>
            </a:r>
            <a:endParaRPr lang="en-US"/>
          </a:p>
          <a:p>
            <a:pPr latinLnBrk="0">
              <a:lnSpc>
                <a:spcPct val="100000"/>
              </a:lnSpc>
              <a:spcBef>
                <a:spcPts val="800"/>
              </a:spcBef>
            </a:pPr>
            <a:r>
              <a:rPr lang="en-US" b="1"/>
              <a:t>Notify subcribers</a:t>
            </a:r>
            <a:r>
              <a:rPr lang="en-US"/>
              <a:t> that something happened and to take appropriate action.</a:t>
            </a:r>
            <a:endParaRPr lang="en-US"/>
          </a:p>
        </p:txBody>
      </p:sp>
      <p:sp>
        <p:nvSpPr>
          <p:cNvPr id="2" name="Slide Number Placeholder 1"/>
          <p:cNvSpPr>
            <a:spLocks noGrp="1"/>
          </p:cNvSpPr>
          <p:nvPr>
            <p:ph type="sldNum" sz="quarter" idx="12"/>
          </p:nvPr>
        </p:nvSpPr>
        <p:spPr/>
        <p:txBody>
          <a:bodyPr/>
          <a:lstStyle/>
          <a:p>
            <a:fld id="{03C13E15-D76E-47D2-A437-8D7DCC286E0B}" type="slidenum">
              <a:rPr lang="en-IN" smtClean="0"/>
            </a:fld>
            <a:endParaRPr lang="en-IN"/>
          </a:p>
        </p:txBody>
      </p:sp>
      <p:sp>
        <p:nvSpPr>
          <p:cNvPr id="4" name="Rectangle 2"/>
          <p:cNvSpPr>
            <a:spLocks noGrp="1" noChangeArrowheads="1"/>
          </p:cNvSpPr>
          <p:nvPr>
            <p:ph type="title"/>
          </p:nvPr>
        </p:nvSpPr>
        <p:spPr/>
        <p:txBody>
          <a:bodyPr/>
          <a:lstStyle/>
          <a:p>
            <a:pPr eaLnBrk="1" hangingPunct="1"/>
            <a:r>
              <a:rPr lang="en-US" altLang="zh-CN" dirty="0" smtClean="0"/>
              <a:t>Message Channels</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20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20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20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2000"/>
                                        <p:tgtEl>
                                          <p:spTgt spid="8">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fade">
                                      <p:cBhvr>
                                        <p:cTn id="40" dur="2000"/>
                                        <p:tgtEl>
                                          <p:spTgt spid="8">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2000"/>
                                        <p:tgtEl>
                                          <p:spTgt spid="9">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C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wrap="none" rtlCol="0" anchor="ctr"/>
      <a:lstStyle>
        <a:defPPr algn="ctr">
          <a:defRPr sz="1600" dirty="0" smtClean="0">
            <a:latin typeface="Cambria" pitchFamily="18" charset="0"/>
            <a:cs typeface="Arial" pitchFamily="34" charset="0"/>
          </a:defRPr>
        </a:defPPr>
      </a:lstStyle>
      <a:style>
        <a:lnRef idx="1">
          <a:schemeClr val="accent5"/>
        </a:lnRef>
        <a:fillRef idx="3">
          <a:schemeClr val="accent5"/>
        </a:fillRef>
        <a:effectRef idx="2">
          <a:schemeClr val="accent5"/>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10840</Words>
  <Application>WPS Presentation</Application>
  <PresentationFormat>Custom</PresentationFormat>
  <Paragraphs>608</Paragraphs>
  <Slides>38</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41" baseType="lpstr">
      <vt:lpstr>2_CD-theme</vt:lpstr>
      <vt:lpstr>Equation.KSEE3</vt:lpstr>
      <vt:lpstr>Paint.Picture</vt:lpstr>
      <vt:lpstr>PowerPoint 演示文稿</vt:lpstr>
      <vt:lpstr>What we will talk about today?</vt:lpstr>
      <vt:lpstr>Enterprise Application Integration</vt:lpstr>
      <vt:lpstr>Looking from a problem perspective</vt:lpstr>
      <vt:lpstr>What is Spring Integration?</vt:lpstr>
      <vt:lpstr>Understanding main components of EIA</vt:lpstr>
      <vt:lpstr>Channels</vt:lpstr>
      <vt:lpstr>Messages</vt:lpstr>
      <vt:lpstr>Message Channels</vt:lpstr>
      <vt:lpstr>PowerPoint 演示文稿</vt:lpstr>
      <vt:lpstr>PowerPoint 演示文稿</vt:lpstr>
      <vt:lpstr>PowerPoint 演示文稿</vt:lpstr>
      <vt:lpstr>Applications of Artificial Intelligence</vt:lpstr>
      <vt:lpstr>PowerPoint 演示文稿</vt:lpstr>
      <vt:lpstr>PowerPoint 演示文稿</vt:lpstr>
      <vt:lpstr>PowerPoint 演示文稿</vt:lpstr>
      <vt:lpstr>PowerPoint 演示文稿</vt:lpstr>
      <vt:lpstr>PowerPoint 演示文稿</vt:lpstr>
      <vt:lpstr>PowerPoint 演示文稿</vt:lpstr>
      <vt:lpstr>Types of Machine Learning</vt:lpstr>
      <vt:lpstr>Supervised Learning</vt:lpstr>
      <vt:lpstr>Classification and Regression</vt:lpstr>
      <vt:lpstr>Supervised Learning - Example</vt:lpstr>
      <vt:lpstr>Unsupervised Learning</vt:lpstr>
      <vt:lpstr>Semi-Supervised Learning</vt:lpstr>
      <vt:lpstr>PowerPoint 演示文稿</vt:lpstr>
      <vt:lpstr>Supervised or Unsupervised?</vt:lpstr>
      <vt:lpstr>Classification or Regression?</vt:lpstr>
      <vt:lpstr>Naive Bayes Algorithm</vt:lpstr>
      <vt:lpstr>Support Vector Machine</vt:lpstr>
      <vt:lpstr>SVM - Key Points</vt:lpstr>
      <vt:lpstr>Decision Tree</vt:lpstr>
      <vt:lpstr>Perceptron - Artificial Neuron</vt:lpstr>
      <vt:lpstr>Perceptron - Working</vt:lpstr>
      <vt:lpstr>Neural Network</vt:lpstr>
      <vt:lpstr>Learning Road Map</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ajith.kumar</dc:creator>
  <cp:lastModifiedBy>vishal.rangras</cp:lastModifiedBy>
  <cp:revision>961</cp:revision>
  <dcterms:created xsi:type="dcterms:W3CDTF">2014-09-11T06:31:00Z</dcterms:created>
  <dcterms:modified xsi:type="dcterms:W3CDTF">2018-04-17T11:50:58Z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1033-10.1.0.5614</vt:lpwstr>
  </property>
</Properties>
</file>